
<file path=[Content_Types].xml><?xml version="1.0" encoding="utf-8"?>
<Types xmlns="http://schemas.openxmlformats.org/package/2006/content-types">
  <Default Extension="gif" ContentType="image/gif"/>
  <Default Extension="jpeg" ContentType="image/jpeg"/>
  <Default Extension="jpg" ContentType="image/jpeg"/>
  <Default Extension="jpg&amp;ehk=L5AUGfRqS"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57" r:id="rId2"/>
    <p:sldId id="262" r:id="rId3"/>
    <p:sldId id="260" r:id="rId4"/>
    <p:sldId id="261" r:id="rId5"/>
    <p:sldId id="339" r:id="rId6"/>
    <p:sldId id="337" r:id="rId7"/>
    <p:sldId id="324" r:id="rId8"/>
    <p:sldId id="265" r:id="rId9"/>
    <p:sldId id="266" r:id="rId10"/>
    <p:sldId id="267" r:id="rId11"/>
    <p:sldId id="336" r:id="rId12"/>
    <p:sldId id="282" r:id="rId13"/>
    <p:sldId id="284" r:id="rId14"/>
    <p:sldId id="286" r:id="rId15"/>
    <p:sldId id="287" r:id="rId16"/>
    <p:sldId id="283" r:id="rId17"/>
    <p:sldId id="335" r:id="rId18"/>
    <p:sldId id="268" r:id="rId19"/>
    <p:sldId id="329" r:id="rId20"/>
    <p:sldId id="271" r:id="rId21"/>
    <p:sldId id="334" r:id="rId22"/>
    <p:sldId id="272" r:id="rId23"/>
    <p:sldId id="338" r:id="rId24"/>
    <p:sldId id="331" r:id="rId25"/>
    <p:sldId id="332" r:id="rId26"/>
    <p:sldId id="333" r:id="rId27"/>
    <p:sldId id="273" r:id="rId28"/>
    <p:sldId id="274" r:id="rId29"/>
    <p:sldId id="325" r:id="rId30"/>
    <p:sldId id="327" r:id="rId31"/>
    <p:sldId id="278" r:id="rId32"/>
    <p:sldId id="279" r:id="rId33"/>
    <p:sldId id="280" r:id="rId34"/>
    <p:sldId id="281" r:id="rId35"/>
    <p:sldId id="341" r:id="rId36"/>
    <p:sldId id="290" r:id="rId37"/>
    <p:sldId id="291" r:id="rId38"/>
    <p:sldId id="293" r:id="rId39"/>
    <p:sldId id="294" r:id="rId40"/>
    <p:sldId id="296" r:id="rId41"/>
    <p:sldId id="297" r:id="rId42"/>
    <p:sldId id="298" r:id="rId43"/>
    <p:sldId id="300" r:id="rId44"/>
    <p:sldId id="299" r:id="rId45"/>
    <p:sldId id="301" r:id="rId46"/>
    <p:sldId id="302" r:id="rId47"/>
    <p:sldId id="303" r:id="rId48"/>
    <p:sldId id="304" r:id="rId49"/>
    <p:sldId id="305" r:id="rId50"/>
    <p:sldId id="306" r:id="rId51"/>
    <p:sldId id="307" r:id="rId52"/>
    <p:sldId id="308" r:id="rId53"/>
    <p:sldId id="309" r:id="rId54"/>
    <p:sldId id="312" r:id="rId55"/>
    <p:sldId id="313" r:id="rId56"/>
    <p:sldId id="314" r:id="rId57"/>
    <p:sldId id="315" r:id="rId58"/>
    <p:sldId id="316" r:id="rId59"/>
    <p:sldId id="317" r:id="rId60"/>
    <p:sldId id="318" r:id="rId61"/>
    <p:sldId id="319" r:id="rId62"/>
    <p:sldId id="320" r:id="rId63"/>
    <p:sldId id="321" r:id="rId64"/>
    <p:sldId id="322" r:id="rId65"/>
    <p:sldId id="342" r:id="rId66"/>
    <p:sldId id="340" r:id="rId67"/>
    <p:sldId id="323"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1000" y="60"/>
      </p:cViewPr>
      <p:guideLst>
        <p:guide orient="horz" pos="2160"/>
        <p:guide pos="2880"/>
      </p:guideLst>
    </p:cSldViewPr>
  </p:slideViewPr>
  <p:notesTextViewPr>
    <p:cViewPr>
      <p:scale>
        <a:sx n="1" d="1"/>
        <a:sy n="1" d="1"/>
      </p:scale>
      <p:origin x="0" y="0"/>
    </p:cViewPr>
  </p:notesTextViewPr>
  <p:sorterViewPr>
    <p:cViewPr>
      <p:scale>
        <a:sx n="100" d="100"/>
        <a:sy n="100" d="100"/>
      </p:scale>
      <p:origin x="0" y="-157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C4774-428C-40B3-9126-A88D9506F87E}" type="doc">
      <dgm:prSet loTypeId="urn:microsoft.com/office/officeart/2018/2/layout/IconVerticalSolidList" loCatId="icon" qsTypeId="urn:microsoft.com/office/officeart/2005/8/quickstyle/simple4" qsCatId="simple" csTypeId="urn:microsoft.com/office/officeart/2018/5/colors/Iconchunking_neutralicontext_accent1_2" csCatId="accent1" phldr="1"/>
      <dgm:spPr/>
      <dgm:t>
        <a:bodyPr/>
        <a:lstStyle/>
        <a:p>
          <a:endParaRPr lang="en-US"/>
        </a:p>
      </dgm:t>
    </dgm:pt>
    <dgm:pt modelId="{A9E135F7-85E5-4796-AB28-EB978E602E5F}">
      <dgm:prSet/>
      <dgm:spPr/>
      <dgm:t>
        <a:bodyPr/>
        <a:lstStyle/>
        <a:p>
          <a:pPr>
            <a:lnSpc>
              <a:spcPct val="100000"/>
            </a:lnSpc>
          </a:pPr>
          <a:r>
            <a:rPr lang="en-US" dirty="0"/>
            <a:t>Identify Lead Poisoning Hazards</a:t>
          </a:r>
        </a:p>
      </dgm:t>
    </dgm:pt>
    <dgm:pt modelId="{33F15455-A7F5-424D-AC9B-2BE796887B2F}" type="parTrans" cxnId="{8EC6864E-C075-40C1-83BC-3D8B8897789F}">
      <dgm:prSet/>
      <dgm:spPr/>
      <dgm:t>
        <a:bodyPr/>
        <a:lstStyle/>
        <a:p>
          <a:endParaRPr lang="en-US"/>
        </a:p>
      </dgm:t>
    </dgm:pt>
    <dgm:pt modelId="{A8E67D42-6BE8-4A57-B40A-B1FD6D1163E8}" type="sibTrans" cxnId="{8EC6864E-C075-40C1-83BC-3D8B8897789F}">
      <dgm:prSet/>
      <dgm:spPr/>
      <dgm:t>
        <a:bodyPr/>
        <a:lstStyle/>
        <a:p>
          <a:endParaRPr lang="en-US"/>
        </a:p>
      </dgm:t>
    </dgm:pt>
    <dgm:pt modelId="{B6C63896-C1D6-4AC6-BA34-CEC99FFC2D73}">
      <dgm:prSet/>
      <dgm:spPr/>
      <dgm:t>
        <a:bodyPr/>
        <a:lstStyle/>
        <a:p>
          <a:pPr>
            <a:lnSpc>
              <a:spcPct val="100000"/>
            </a:lnSpc>
          </a:pPr>
          <a:r>
            <a:rPr lang="en-US" dirty="0"/>
            <a:t>Educational opportunity for parents, child care providers, school personnel</a:t>
          </a:r>
        </a:p>
      </dgm:t>
    </dgm:pt>
    <dgm:pt modelId="{8CE5415D-61F0-4E75-AB44-B6F614CD9636}" type="parTrans" cxnId="{6A96FBA3-AF45-41CD-A32B-C8F806147134}">
      <dgm:prSet/>
      <dgm:spPr/>
      <dgm:t>
        <a:bodyPr/>
        <a:lstStyle/>
        <a:p>
          <a:endParaRPr lang="en-US"/>
        </a:p>
      </dgm:t>
    </dgm:pt>
    <dgm:pt modelId="{54835212-B16E-4A7D-8EF2-DFD673B9C79F}" type="sibTrans" cxnId="{6A96FBA3-AF45-41CD-A32B-C8F806147134}">
      <dgm:prSet/>
      <dgm:spPr/>
      <dgm:t>
        <a:bodyPr/>
        <a:lstStyle/>
        <a:p>
          <a:endParaRPr lang="en-US"/>
        </a:p>
      </dgm:t>
    </dgm:pt>
    <dgm:pt modelId="{B883EDB1-C782-4F3A-BA45-6780CEEE69CB}">
      <dgm:prSet/>
      <dgm:spPr/>
      <dgm:t>
        <a:bodyPr/>
        <a:lstStyle/>
        <a:p>
          <a:pPr>
            <a:lnSpc>
              <a:spcPct val="100000"/>
            </a:lnSpc>
          </a:pPr>
          <a:r>
            <a:rPr lang="en-US" dirty="0"/>
            <a:t>Discuss Interim Control Measures</a:t>
          </a:r>
        </a:p>
      </dgm:t>
    </dgm:pt>
    <dgm:pt modelId="{18ED397A-4D12-49F3-858B-F099DD4E58CC}" type="parTrans" cxnId="{50AB5BC3-CA48-4656-9430-9FD30509305C}">
      <dgm:prSet/>
      <dgm:spPr/>
      <dgm:t>
        <a:bodyPr/>
        <a:lstStyle/>
        <a:p>
          <a:endParaRPr lang="en-US"/>
        </a:p>
      </dgm:t>
    </dgm:pt>
    <dgm:pt modelId="{09EB748D-408D-4236-85F3-01E83E31C50B}" type="sibTrans" cxnId="{50AB5BC3-CA48-4656-9430-9FD30509305C}">
      <dgm:prSet/>
      <dgm:spPr/>
      <dgm:t>
        <a:bodyPr/>
        <a:lstStyle/>
        <a:p>
          <a:endParaRPr lang="en-US"/>
        </a:p>
      </dgm:t>
    </dgm:pt>
    <dgm:pt modelId="{8CA0B3DE-449B-4BC1-BA31-495B4D137D4F}">
      <dgm:prSet/>
      <dgm:spPr/>
      <dgm:t>
        <a:bodyPr/>
        <a:lstStyle/>
        <a:p>
          <a:pPr>
            <a:lnSpc>
              <a:spcPct val="100000"/>
            </a:lnSpc>
          </a:pPr>
          <a:r>
            <a:rPr lang="en-US" dirty="0"/>
            <a:t>Discuss the importance of proper maintenance and repairs</a:t>
          </a:r>
        </a:p>
      </dgm:t>
    </dgm:pt>
    <dgm:pt modelId="{08D2A41D-ED3B-4773-B7D0-E5AC0C36A3F9}" type="parTrans" cxnId="{31A39D58-5E88-4CAE-9690-B086B86087F1}">
      <dgm:prSet/>
      <dgm:spPr/>
      <dgm:t>
        <a:bodyPr/>
        <a:lstStyle/>
        <a:p>
          <a:endParaRPr lang="en-US"/>
        </a:p>
      </dgm:t>
    </dgm:pt>
    <dgm:pt modelId="{7EEE9DAA-D3EA-4E0C-9BE7-1A31B757DCC5}" type="sibTrans" cxnId="{31A39D58-5E88-4CAE-9690-B086B86087F1}">
      <dgm:prSet/>
      <dgm:spPr/>
      <dgm:t>
        <a:bodyPr/>
        <a:lstStyle/>
        <a:p>
          <a:endParaRPr lang="en-US"/>
        </a:p>
      </dgm:t>
    </dgm:pt>
    <dgm:pt modelId="{01829B33-C9C0-4685-9AD3-2CB8A9B1A730}" type="pres">
      <dgm:prSet presAssocID="{AF7C4774-428C-40B3-9126-A88D9506F87E}" presName="root" presStyleCnt="0">
        <dgm:presLayoutVars>
          <dgm:dir/>
          <dgm:resizeHandles val="exact"/>
        </dgm:presLayoutVars>
      </dgm:prSet>
      <dgm:spPr/>
    </dgm:pt>
    <dgm:pt modelId="{F553B639-E6CF-47E7-9A0B-27583D97C350}" type="pres">
      <dgm:prSet presAssocID="{A9E135F7-85E5-4796-AB28-EB978E602E5F}" presName="compNode" presStyleCnt="0"/>
      <dgm:spPr/>
    </dgm:pt>
    <dgm:pt modelId="{08986913-BD71-4A23-89DF-C61C6068F9B5}" type="pres">
      <dgm:prSet presAssocID="{A9E135F7-85E5-4796-AB28-EB978E602E5F}" presName="bgRect" presStyleLbl="bgShp" presStyleIdx="0" presStyleCnt="4"/>
      <dgm:spPr/>
    </dgm:pt>
    <dgm:pt modelId="{2D484C6F-382E-4931-8804-50434D8E7D93}" type="pres">
      <dgm:prSet presAssocID="{A9E135F7-85E5-4796-AB28-EB978E602E5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38ABD680-1E75-4F3B-98AD-CE18317C7CEA}" type="pres">
      <dgm:prSet presAssocID="{A9E135F7-85E5-4796-AB28-EB978E602E5F}" presName="spaceRect" presStyleCnt="0"/>
      <dgm:spPr/>
    </dgm:pt>
    <dgm:pt modelId="{282C1C8A-E8C5-4350-8F3E-27ECEBD3084E}" type="pres">
      <dgm:prSet presAssocID="{A9E135F7-85E5-4796-AB28-EB978E602E5F}" presName="parTx" presStyleLbl="revTx" presStyleIdx="0" presStyleCnt="4">
        <dgm:presLayoutVars>
          <dgm:chMax val="0"/>
          <dgm:chPref val="0"/>
        </dgm:presLayoutVars>
      </dgm:prSet>
      <dgm:spPr/>
    </dgm:pt>
    <dgm:pt modelId="{BCF6F1F9-05EE-4220-B270-CB108B88560A}" type="pres">
      <dgm:prSet presAssocID="{A8E67D42-6BE8-4A57-B40A-B1FD6D1163E8}" presName="sibTrans" presStyleCnt="0"/>
      <dgm:spPr/>
    </dgm:pt>
    <dgm:pt modelId="{BDF61B2C-689B-4AE6-B1F0-31CAA45427CD}" type="pres">
      <dgm:prSet presAssocID="{B6C63896-C1D6-4AC6-BA34-CEC99FFC2D73}" presName="compNode" presStyleCnt="0"/>
      <dgm:spPr/>
    </dgm:pt>
    <dgm:pt modelId="{08637939-1A8B-409E-8B28-BBCA90A76315}" type="pres">
      <dgm:prSet presAssocID="{B6C63896-C1D6-4AC6-BA34-CEC99FFC2D73}" presName="bgRect" presStyleLbl="bgShp" presStyleIdx="1" presStyleCnt="4"/>
      <dgm:spPr/>
    </dgm:pt>
    <dgm:pt modelId="{6BEA6381-5AEC-45F6-9DA4-322DF3713D42}" type="pres">
      <dgm:prSet presAssocID="{B6C63896-C1D6-4AC6-BA34-CEC99FFC2D7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n and Woman"/>
        </a:ext>
      </dgm:extLst>
    </dgm:pt>
    <dgm:pt modelId="{34CC69DA-04B2-445F-A462-3A72A12AC4CE}" type="pres">
      <dgm:prSet presAssocID="{B6C63896-C1D6-4AC6-BA34-CEC99FFC2D73}" presName="spaceRect" presStyleCnt="0"/>
      <dgm:spPr/>
    </dgm:pt>
    <dgm:pt modelId="{1A3F2A34-113A-4AD8-BDD8-8CEBB7D3A8E0}" type="pres">
      <dgm:prSet presAssocID="{B6C63896-C1D6-4AC6-BA34-CEC99FFC2D73}" presName="parTx" presStyleLbl="revTx" presStyleIdx="1" presStyleCnt="4">
        <dgm:presLayoutVars>
          <dgm:chMax val="0"/>
          <dgm:chPref val="0"/>
        </dgm:presLayoutVars>
      </dgm:prSet>
      <dgm:spPr/>
    </dgm:pt>
    <dgm:pt modelId="{17B49DA0-0ED2-4ED9-9475-41789F21658B}" type="pres">
      <dgm:prSet presAssocID="{54835212-B16E-4A7D-8EF2-DFD673B9C79F}" presName="sibTrans" presStyleCnt="0"/>
      <dgm:spPr/>
    </dgm:pt>
    <dgm:pt modelId="{0FFED151-620F-4F2C-953C-BB0B04501BCD}" type="pres">
      <dgm:prSet presAssocID="{B883EDB1-C782-4F3A-BA45-6780CEEE69CB}" presName="compNode" presStyleCnt="0"/>
      <dgm:spPr/>
    </dgm:pt>
    <dgm:pt modelId="{34EED74E-4DB3-4267-8246-8E8BBB32D7DF}" type="pres">
      <dgm:prSet presAssocID="{B883EDB1-C782-4F3A-BA45-6780CEEE69CB}" presName="bgRect" presStyleLbl="bgShp" presStyleIdx="2" presStyleCnt="4"/>
      <dgm:spPr/>
    </dgm:pt>
    <dgm:pt modelId="{B6D41170-6E3C-4A8F-86C3-58FD000B5825}" type="pres">
      <dgm:prSet presAssocID="{B883EDB1-C782-4F3A-BA45-6780CEEE69C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0F460087-1BA0-471B-9815-5D268260B0FB}" type="pres">
      <dgm:prSet presAssocID="{B883EDB1-C782-4F3A-BA45-6780CEEE69CB}" presName="spaceRect" presStyleCnt="0"/>
      <dgm:spPr/>
    </dgm:pt>
    <dgm:pt modelId="{C731E9C4-92F7-435B-A0F5-0785D71362EC}" type="pres">
      <dgm:prSet presAssocID="{B883EDB1-C782-4F3A-BA45-6780CEEE69CB}" presName="parTx" presStyleLbl="revTx" presStyleIdx="2" presStyleCnt="4">
        <dgm:presLayoutVars>
          <dgm:chMax val="0"/>
          <dgm:chPref val="0"/>
        </dgm:presLayoutVars>
      </dgm:prSet>
      <dgm:spPr/>
    </dgm:pt>
    <dgm:pt modelId="{12AC2EC3-BF8E-495F-A4CD-5979C4EF37F1}" type="pres">
      <dgm:prSet presAssocID="{09EB748D-408D-4236-85F3-01E83E31C50B}" presName="sibTrans" presStyleCnt="0"/>
      <dgm:spPr/>
    </dgm:pt>
    <dgm:pt modelId="{8F64EC5C-1A28-4B5B-9AB6-EBC01ACFE3A4}" type="pres">
      <dgm:prSet presAssocID="{8CA0B3DE-449B-4BC1-BA31-495B4D137D4F}" presName="compNode" presStyleCnt="0"/>
      <dgm:spPr/>
    </dgm:pt>
    <dgm:pt modelId="{0F5C296E-5773-4748-A5B9-FA2C3540A045}" type="pres">
      <dgm:prSet presAssocID="{8CA0B3DE-449B-4BC1-BA31-495B4D137D4F}" presName="bgRect" presStyleLbl="bgShp" presStyleIdx="3" presStyleCnt="4"/>
      <dgm:spPr/>
    </dgm:pt>
    <dgm:pt modelId="{20F2C0CB-C337-4644-8CD1-DEFB96467B3F}" type="pres">
      <dgm:prSet presAssocID="{8CA0B3DE-449B-4BC1-BA31-495B4D137D4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C496F5A5-8905-40D1-A14C-24BAA6DE72E0}" type="pres">
      <dgm:prSet presAssocID="{8CA0B3DE-449B-4BC1-BA31-495B4D137D4F}" presName="spaceRect" presStyleCnt="0"/>
      <dgm:spPr/>
    </dgm:pt>
    <dgm:pt modelId="{5A4BF3FE-A70B-4940-88EC-4DD44459B4D3}" type="pres">
      <dgm:prSet presAssocID="{8CA0B3DE-449B-4BC1-BA31-495B4D137D4F}" presName="parTx" presStyleLbl="revTx" presStyleIdx="3" presStyleCnt="4">
        <dgm:presLayoutVars>
          <dgm:chMax val="0"/>
          <dgm:chPref val="0"/>
        </dgm:presLayoutVars>
      </dgm:prSet>
      <dgm:spPr/>
    </dgm:pt>
  </dgm:ptLst>
  <dgm:cxnLst>
    <dgm:cxn modelId="{9679A802-522C-4004-AEEC-B1BDC52C139E}" type="presOf" srcId="{B883EDB1-C782-4F3A-BA45-6780CEEE69CB}" destId="{C731E9C4-92F7-435B-A0F5-0785D71362EC}" srcOrd="0" destOrd="0" presId="urn:microsoft.com/office/officeart/2018/2/layout/IconVerticalSolidList"/>
    <dgm:cxn modelId="{EEE2ED32-903A-4AB3-9CFC-1900F096197A}" type="presOf" srcId="{8CA0B3DE-449B-4BC1-BA31-495B4D137D4F}" destId="{5A4BF3FE-A70B-4940-88EC-4DD44459B4D3}" srcOrd="0" destOrd="0" presId="urn:microsoft.com/office/officeart/2018/2/layout/IconVerticalSolidList"/>
    <dgm:cxn modelId="{8CAD643E-E21D-4755-9480-CA8E8B2BAB64}" type="presOf" srcId="{B6C63896-C1D6-4AC6-BA34-CEC99FFC2D73}" destId="{1A3F2A34-113A-4AD8-BDD8-8CEBB7D3A8E0}" srcOrd="0" destOrd="0" presId="urn:microsoft.com/office/officeart/2018/2/layout/IconVerticalSolidList"/>
    <dgm:cxn modelId="{8EC6864E-C075-40C1-83BC-3D8B8897789F}" srcId="{AF7C4774-428C-40B3-9126-A88D9506F87E}" destId="{A9E135F7-85E5-4796-AB28-EB978E602E5F}" srcOrd="0" destOrd="0" parTransId="{33F15455-A7F5-424D-AC9B-2BE796887B2F}" sibTransId="{A8E67D42-6BE8-4A57-B40A-B1FD6D1163E8}"/>
    <dgm:cxn modelId="{31A39D58-5E88-4CAE-9690-B086B86087F1}" srcId="{AF7C4774-428C-40B3-9126-A88D9506F87E}" destId="{8CA0B3DE-449B-4BC1-BA31-495B4D137D4F}" srcOrd="3" destOrd="0" parTransId="{08D2A41D-ED3B-4773-B7D0-E5AC0C36A3F9}" sibTransId="{7EEE9DAA-D3EA-4E0C-9BE7-1A31B757DCC5}"/>
    <dgm:cxn modelId="{6A96FBA3-AF45-41CD-A32B-C8F806147134}" srcId="{AF7C4774-428C-40B3-9126-A88D9506F87E}" destId="{B6C63896-C1D6-4AC6-BA34-CEC99FFC2D73}" srcOrd="1" destOrd="0" parTransId="{8CE5415D-61F0-4E75-AB44-B6F614CD9636}" sibTransId="{54835212-B16E-4A7D-8EF2-DFD673B9C79F}"/>
    <dgm:cxn modelId="{50AB5BC3-CA48-4656-9430-9FD30509305C}" srcId="{AF7C4774-428C-40B3-9126-A88D9506F87E}" destId="{B883EDB1-C782-4F3A-BA45-6780CEEE69CB}" srcOrd="2" destOrd="0" parTransId="{18ED397A-4D12-49F3-858B-F099DD4E58CC}" sibTransId="{09EB748D-408D-4236-85F3-01E83E31C50B}"/>
    <dgm:cxn modelId="{32F256C3-C6FF-48C8-852F-C11105217608}" type="presOf" srcId="{AF7C4774-428C-40B3-9126-A88D9506F87E}" destId="{01829B33-C9C0-4685-9AD3-2CB8A9B1A730}" srcOrd="0" destOrd="0" presId="urn:microsoft.com/office/officeart/2018/2/layout/IconVerticalSolidList"/>
    <dgm:cxn modelId="{7A3648FA-CC27-46D7-8C2A-D002D2507A5D}" type="presOf" srcId="{A9E135F7-85E5-4796-AB28-EB978E602E5F}" destId="{282C1C8A-E8C5-4350-8F3E-27ECEBD3084E}" srcOrd="0" destOrd="0" presId="urn:microsoft.com/office/officeart/2018/2/layout/IconVerticalSolidList"/>
    <dgm:cxn modelId="{23BDBB6D-B459-4D7B-82A0-24C6795886D5}" type="presParOf" srcId="{01829B33-C9C0-4685-9AD3-2CB8A9B1A730}" destId="{F553B639-E6CF-47E7-9A0B-27583D97C350}" srcOrd="0" destOrd="0" presId="urn:microsoft.com/office/officeart/2018/2/layout/IconVerticalSolidList"/>
    <dgm:cxn modelId="{9DF2CA2F-8B3E-4BD2-9890-89BB1BA6F9C0}" type="presParOf" srcId="{F553B639-E6CF-47E7-9A0B-27583D97C350}" destId="{08986913-BD71-4A23-89DF-C61C6068F9B5}" srcOrd="0" destOrd="0" presId="urn:microsoft.com/office/officeart/2018/2/layout/IconVerticalSolidList"/>
    <dgm:cxn modelId="{B605469D-4448-4513-A0A4-50E109B67DE7}" type="presParOf" srcId="{F553B639-E6CF-47E7-9A0B-27583D97C350}" destId="{2D484C6F-382E-4931-8804-50434D8E7D93}" srcOrd="1" destOrd="0" presId="urn:microsoft.com/office/officeart/2018/2/layout/IconVerticalSolidList"/>
    <dgm:cxn modelId="{BEA4B2CA-74AA-4F4A-9F15-D505EBD0D518}" type="presParOf" srcId="{F553B639-E6CF-47E7-9A0B-27583D97C350}" destId="{38ABD680-1E75-4F3B-98AD-CE18317C7CEA}" srcOrd="2" destOrd="0" presId="urn:microsoft.com/office/officeart/2018/2/layout/IconVerticalSolidList"/>
    <dgm:cxn modelId="{4F260EF8-75F3-4AE1-BCDA-0F7644BCEA3A}" type="presParOf" srcId="{F553B639-E6CF-47E7-9A0B-27583D97C350}" destId="{282C1C8A-E8C5-4350-8F3E-27ECEBD3084E}" srcOrd="3" destOrd="0" presId="urn:microsoft.com/office/officeart/2018/2/layout/IconVerticalSolidList"/>
    <dgm:cxn modelId="{2325F9DC-18A5-49DA-8817-B7868E8E9B5A}" type="presParOf" srcId="{01829B33-C9C0-4685-9AD3-2CB8A9B1A730}" destId="{BCF6F1F9-05EE-4220-B270-CB108B88560A}" srcOrd="1" destOrd="0" presId="urn:microsoft.com/office/officeart/2018/2/layout/IconVerticalSolidList"/>
    <dgm:cxn modelId="{F810F638-7FE6-4A2F-A5B4-2B89C8178392}" type="presParOf" srcId="{01829B33-C9C0-4685-9AD3-2CB8A9B1A730}" destId="{BDF61B2C-689B-4AE6-B1F0-31CAA45427CD}" srcOrd="2" destOrd="0" presId="urn:microsoft.com/office/officeart/2018/2/layout/IconVerticalSolidList"/>
    <dgm:cxn modelId="{4FA66274-F25C-412F-B334-CFEC857C3E25}" type="presParOf" srcId="{BDF61B2C-689B-4AE6-B1F0-31CAA45427CD}" destId="{08637939-1A8B-409E-8B28-BBCA90A76315}" srcOrd="0" destOrd="0" presId="urn:microsoft.com/office/officeart/2018/2/layout/IconVerticalSolidList"/>
    <dgm:cxn modelId="{F8976319-F169-453E-86C3-E09B3DFDD000}" type="presParOf" srcId="{BDF61B2C-689B-4AE6-B1F0-31CAA45427CD}" destId="{6BEA6381-5AEC-45F6-9DA4-322DF3713D42}" srcOrd="1" destOrd="0" presId="urn:microsoft.com/office/officeart/2018/2/layout/IconVerticalSolidList"/>
    <dgm:cxn modelId="{62192660-19AD-4005-8178-A450BE7823CA}" type="presParOf" srcId="{BDF61B2C-689B-4AE6-B1F0-31CAA45427CD}" destId="{34CC69DA-04B2-445F-A462-3A72A12AC4CE}" srcOrd="2" destOrd="0" presId="urn:microsoft.com/office/officeart/2018/2/layout/IconVerticalSolidList"/>
    <dgm:cxn modelId="{7829F010-E4F6-4490-9F23-CB6A0037FDE4}" type="presParOf" srcId="{BDF61B2C-689B-4AE6-B1F0-31CAA45427CD}" destId="{1A3F2A34-113A-4AD8-BDD8-8CEBB7D3A8E0}" srcOrd="3" destOrd="0" presId="urn:microsoft.com/office/officeart/2018/2/layout/IconVerticalSolidList"/>
    <dgm:cxn modelId="{82FCA9DA-7E75-4838-9F0E-6F58DC2DAC37}" type="presParOf" srcId="{01829B33-C9C0-4685-9AD3-2CB8A9B1A730}" destId="{17B49DA0-0ED2-4ED9-9475-41789F21658B}" srcOrd="3" destOrd="0" presId="urn:microsoft.com/office/officeart/2018/2/layout/IconVerticalSolidList"/>
    <dgm:cxn modelId="{C75AF096-E46A-4898-86A1-EC4C103EF156}" type="presParOf" srcId="{01829B33-C9C0-4685-9AD3-2CB8A9B1A730}" destId="{0FFED151-620F-4F2C-953C-BB0B04501BCD}" srcOrd="4" destOrd="0" presId="urn:microsoft.com/office/officeart/2018/2/layout/IconVerticalSolidList"/>
    <dgm:cxn modelId="{9B741011-F41B-4B23-90A4-F788185B5F79}" type="presParOf" srcId="{0FFED151-620F-4F2C-953C-BB0B04501BCD}" destId="{34EED74E-4DB3-4267-8246-8E8BBB32D7DF}" srcOrd="0" destOrd="0" presId="urn:microsoft.com/office/officeart/2018/2/layout/IconVerticalSolidList"/>
    <dgm:cxn modelId="{D0775552-7A01-49DE-82D0-BAD25000ED25}" type="presParOf" srcId="{0FFED151-620F-4F2C-953C-BB0B04501BCD}" destId="{B6D41170-6E3C-4A8F-86C3-58FD000B5825}" srcOrd="1" destOrd="0" presId="urn:microsoft.com/office/officeart/2018/2/layout/IconVerticalSolidList"/>
    <dgm:cxn modelId="{5C6010D2-9813-45A0-98AF-560F5616DD2F}" type="presParOf" srcId="{0FFED151-620F-4F2C-953C-BB0B04501BCD}" destId="{0F460087-1BA0-471B-9815-5D268260B0FB}" srcOrd="2" destOrd="0" presId="urn:microsoft.com/office/officeart/2018/2/layout/IconVerticalSolidList"/>
    <dgm:cxn modelId="{67673C7E-8C95-477B-B850-CEDB969C3BF2}" type="presParOf" srcId="{0FFED151-620F-4F2C-953C-BB0B04501BCD}" destId="{C731E9C4-92F7-435B-A0F5-0785D71362EC}" srcOrd="3" destOrd="0" presId="urn:microsoft.com/office/officeart/2018/2/layout/IconVerticalSolidList"/>
    <dgm:cxn modelId="{8EBD4D6B-896D-461E-9EB6-33AB7363B7D5}" type="presParOf" srcId="{01829B33-C9C0-4685-9AD3-2CB8A9B1A730}" destId="{12AC2EC3-BF8E-495F-A4CD-5979C4EF37F1}" srcOrd="5" destOrd="0" presId="urn:microsoft.com/office/officeart/2018/2/layout/IconVerticalSolidList"/>
    <dgm:cxn modelId="{4481655B-D954-430C-A201-C20B96D1B195}" type="presParOf" srcId="{01829B33-C9C0-4685-9AD3-2CB8A9B1A730}" destId="{8F64EC5C-1A28-4B5B-9AB6-EBC01ACFE3A4}" srcOrd="6" destOrd="0" presId="urn:microsoft.com/office/officeart/2018/2/layout/IconVerticalSolidList"/>
    <dgm:cxn modelId="{1B67C0B8-584B-42C5-A15E-8B0EBB035063}" type="presParOf" srcId="{8F64EC5C-1A28-4B5B-9AB6-EBC01ACFE3A4}" destId="{0F5C296E-5773-4748-A5B9-FA2C3540A045}" srcOrd="0" destOrd="0" presId="urn:microsoft.com/office/officeart/2018/2/layout/IconVerticalSolidList"/>
    <dgm:cxn modelId="{68F41852-D215-4AB7-A27B-4E33244EC3AC}" type="presParOf" srcId="{8F64EC5C-1A28-4B5B-9AB6-EBC01ACFE3A4}" destId="{20F2C0CB-C337-4644-8CD1-DEFB96467B3F}" srcOrd="1" destOrd="0" presId="urn:microsoft.com/office/officeart/2018/2/layout/IconVerticalSolidList"/>
    <dgm:cxn modelId="{F36C10C5-32EC-40F6-A3AE-C4A8B931E68F}" type="presParOf" srcId="{8F64EC5C-1A28-4B5B-9AB6-EBC01ACFE3A4}" destId="{C496F5A5-8905-40D1-A14C-24BAA6DE72E0}" srcOrd="2" destOrd="0" presId="urn:microsoft.com/office/officeart/2018/2/layout/IconVerticalSolidList"/>
    <dgm:cxn modelId="{84D0BF39-EA5D-4AA6-B3FE-C27E79BB69F8}" type="presParOf" srcId="{8F64EC5C-1A28-4B5B-9AB6-EBC01ACFE3A4}" destId="{5A4BF3FE-A70B-4940-88EC-4DD44459B4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1E6B9C1-0716-4DA4-B1F9-526C2E806BEE}"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9389C423-70A1-48A6-9587-8EC89279A125}">
      <dgm:prSet/>
      <dgm:spPr/>
      <dgm:t>
        <a:bodyPr/>
        <a:lstStyle/>
        <a:p>
          <a:r>
            <a:rPr lang="en-US" dirty="0"/>
            <a:t>Floors, porches, windowsills, miniblinds, workshop and home hobby areas, laundry areas </a:t>
          </a:r>
        </a:p>
      </dgm:t>
    </dgm:pt>
    <dgm:pt modelId="{9E30F2ED-0F15-456A-84C3-5231F24AFF24}" type="parTrans" cxnId="{E69A10A5-748C-409F-BDC0-2CC6A2238B8C}">
      <dgm:prSet/>
      <dgm:spPr/>
      <dgm:t>
        <a:bodyPr/>
        <a:lstStyle/>
        <a:p>
          <a:endParaRPr lang="en-US"/>
        </a:p>
      </dgm:t>
    </dgm:pt>
    <dgm:pt modelId="{6E42CC13-E03C-4FBC-BA1F-C821E6F61C05}" type="sibTrans" cxnId="{E69A10A5-748C-409F-BDC0-2CC6A2238B8C}">
      <dgm:prSet/>
      <dgm:spPr/>
      <dgm:t>
        <a:bodyPr/>
        <a:lstStyle/>
        <a:p>
          <a:endParaRPr lang="en-US"/>
        </a:p>
      </dgm:t>
    </dgm:pt>
    <dgm:pt modelId="{73C304EB-E45C-4707-9B1B-3BC671DDEA58}">
      <dgm:prSet/>
      <dgm:spPr/>
      <dgm:t>
        <a:bodyPr/>
        <a:lstStyle/>
        <a:p>
          <a:r>
            <a:rPr lang="en-US" dirty="0"/>
            <a:t>Other items/areas are sampled based on information obtained during the visit</a:t>
          </a:r>
        </a:p>
      </dgm:t>
    </dgm:pt>
    <dgm:pt modelId="{A43CC1AE-787A-4D02-A7FD-15882D836EC3}" type="parTrans" cxnId="{23203FAF-8EA9-48C5-837F-3C42378B8665}">
      <dgm:prSet/>
      <dgm:spPr/>
      <dgm:t>
        <a:bodyPr/>
        <a:lstStyle/>
        <a:p>
          <a:endParaRPr lang="en-US"/>
        </a:p>
      </dgm:t>
    </dgm:pt>
    <dgm:pt modelId="{0EFE0123-5E9E-4BBF-9F7C-D227A408B4D6}" type="sibTrans" cxnId="{23203FAF-8EA9-48C5-837F-3C42378B8665}">
      <dgm:prSet/>
      <dgm:spPr/>
      <dgm:t>
        <a:bodyPr/>
        <a:lstStyle/>
        <a:p>
          <a:endParaRPr lang="en-US"/>
        </a:p>
      </dgm:t>
    </dgm:pt>
    <dgm:pt modelId="{7CB8A12C-DD05-4F7F-AFEE-7E40E163E13A}">
      <dgm:prSet/>
      <dgm:spPr/>
      <dgm:t>
        <a:bodyPr/>
        <a:lstStyle/>
        <a:p>
          <a:r>
            <a:rPr lang="en-US" dirty="0"/>
            <a:t>Dust hazards occur as lead-based paint deteriorates, breaks down or is disturbed </a:t>
          </a:r>
        </a:p>
      </dgm:t>
    </dgm:pt>
    <dgm:pt modelId="{97764226-24C1-4CBD-927A-6FD811A3945C}" type="parTrans" cxnId="{3CE2C394-8CBC-4CB6-BE2B-C689B16618B2}">
      <dgm:prSet/>
      <dgm:spPr/>
      <dgm:t>
        <a:bodyPr/>
        <a:lstStyle/>
        <a:p>
          <a:endParaRPr lang="en-US"/>
        </a:p>
      </dgm:t>
    </dgm:pt>
    <dgm:pt modelId="{B42DCDED-AD2E-4CB5-9CD5-72B7D2440DAB}" type="sibTrans" cxnId="{3CE2C394-8CBC-4CB6-BE2B-C689B16618B2}">
      <dgm:prSet/>
      <dgm:spPr/>
      <dgm:t>
        <a:bodyPr/>
        <a:lstStyle/>
        <a:p>
          <a:endParaRPr lang="en-US"/>
        </a:p>
      </dgm:t>
    </dgm:pt>
    <dgm:pt modelId="{BB98C6C5-1BFA-4C53-86E4-C6C5748521C5}" type="pres">
      <dgm:prSet presAssocID="{51E6B9C1-0716-4DA4-B1F9-526C2E806BEE}" presName="vert0" presStyleCnt="0">
        <dgm:presLayoutVars>
          <dgm:dir/>
          <dgm:animOne val="branch"/>
          <dgm:animLvl val="lvl"/>
        </dgm:presLayoutVars>
      </dgm:prSet>
      <dgm:spPr/>
    </dgm:pt>
    <dgm:pt modelId="{ABA4728B-B41A-47FF-9D85-29138057968F}" type="pres">
      <dgm:prSet presAssocID="{9389C423-70A1-48A6-9587-8EC89279A125}" presName="thickLine" presStyleLbl="alignNode1" presStyleIdx="0" presStyleCnt="3"/>
      <dgm:spPr/>
    </dgm:pt>
    <dgm:pt modelId="{65D75CD1-7A08-4AB8-AEE1-076BB7C43DEA}" type="pres">
      <dgm:prSet presAssocID="{9389C423-70A1-48A6-9587-8EC89279A125}" presName="horz1" presStyleCnt="0"/>
      <dgm:spPr/>
    </dgm:pt>
    <dgm:pt modelId="{F19A0D29-E6DF-4219-A333-CEFD599C9FC1}" type="pres">
      <dgm:prSet presAssocID="{9389C423-70A1-48A6-9587-8EC89279A125}" presName="tx1" presStyleLbl="revTx" presStyleIdx="0" presStyleCnt="3"/>
      <dgm:spPr/>
    </dgm:pt>
    <dgm:pt modelId="{00FE6401-A7B5-4E34-8CF7-F4B07BF9C7BC}" type="pres">
      <dgm:prSet presAssocID="{9389C423-70A1-48A6-9587-8EC89279A125}" presName="vert1" presStyleCnt="0"/>
      <dgm:spPr/>
    </dgm:pt>
    <dgm:pt modelId="{0D7333AB-5781-4E75-9D32-D1683EB5EB55}" type="pres">
      <dgm:prSet presAssocID="{73C304EB-E45C-4707-9B1B-3BC671DDEA58}" presName="thickLine" presStyleLbl="alignNode1" presStyleIdx="1" presStyleCnt="3"/>
      <dgm:spPr/>
    </dgm:pt>
    <dgm:pt modelId="{3B6F2EB1-D631-4A7A-A3C2-4885B8BE05E5}" type="pres">
      <dgm:prSet presAssocID="{73C304EB-E45C-4707-9B1B-3BC671DDEA58}" presName="horz1" presStyleCnt="0"/>
      <dgm:spPr/>
    </dgm:pt>
    <dgm:pt modelId="{19BC5037-1BFC-498E-B0ED-B2483B031A8A}" type="pres">
      <dgm:prSet presAssocID="{73C304EB-E45C-4707-9B1B-3BC671DDEA58}" presName="tx1" presStyleLbl="revTx" presStyleIdx="1" presStyleCnt="3"/>
      <dgm:spPr/>
    </dgm:pt>
    <dgm:pt modelId="{C7847D7D-ADC6-4599-BACD-52BD273CFAE1}" type="pres">
      <dgm:prSet presAssocID="{73C304EB-E45C-4707-9B1B-3BC671DDEA58}" presName="vert1" presStyleCnt="0"/>
      <dgm:spPr/>
    </dgm:pt>
    <dgm:pt modelId="{3437606E-C032-4087-B56A-C01DEF977CF7}" type="pres">
      <dgm:prSet presAssocID="{7CB8A12C-DD05-4F7F-AFEE-7E40E163E13A}" presName="thickLine" presStyleLbl="alignNode1" presStyleIdx="2" presStyleCnt="3"/>
      <dgm:spPr/>
    </dgm:pt>
    <dgm:pt modelId="{DC96F81B-C7B9-4879-970F-34998B9EDE88}" type="pres">
      <dgm:prSet presAssocID="{7CB8A12C-DD05-4F7F-AFEE-7E40E163E13A}" presName="horz1" presStyleCnt="0"/>
      <dgm:spPr/>
    </dgm:pt>
    <dgm:pt modelId="{71A8D01E-2CEB-4DE2-9E11-B11B67451487}" type="pres">
      <dgm:prSet presAssocID="{7CB8A12C-DD05-4F7F-AFEE-7E40E163E13A}" presName="tx1" presStyleLbl="revTx" presStyleIdx="2" presStyleCnt="3"/>
      <dgm:spPr/>
    </dgm:pt>
    <dgm:pt modelId="{50218145-DB4B-4BE5-A3B8-5111944E8585}" type="pres">
      <dgm:prSet presAssocID="{7CB8A12C-DD05-4F7F-AFEE-7E40E163E13A}" presName="vert1" presStyleCnt="0"/>
      <dgm:spPr/>
    </dgm:pt>
  </dgm:ptLst>
  <dgm:cxnLst>
    <dgm:cxn modelId="{4E5B0F03-9AB4-4DF1-A741-D1A55F7482F3}" type="presOf" srcId="{73C304EB-E45C-4707-9B1B-3BC671DDEA58}" destId="{19BC5037-1BFC-498E-B0ED-B2483B031A8A}" srcOrd="0" destOrd="0" presId="urn:microsoft.com/office/officeart/2008/layout/LinedList"/>
    <dgm:cxn modelId="{8B2B4F16-B2D8-4A93-82E1-700D39BFE2B6}" type="presOf" srcId="{9389C423-70A1-48A6-9587-8EC89279A125}" destId="{F19A0D29-E6DF-4219-A333-CEFD599C9FC1}" srcOrd="0" destOrd="0" presId="urn:microsoft.com/office/officeart/2008/layout/LinedList"/>
    <dgm:cxn modelId="{90F84B6C-C43C-402A-A41E-B5DFB813A779}" type="presOf" srcId="{7CB8A12C-DD05-4F7F-AFEE-7E40E163E13A}" destId="{71A8D01E-2CEB-4DE2-9E11-B11B67451487}" srcOrd="0" destOrd="0" presId="urn:microsoft.com/office/officeart/2008/layout/LinedList"/>
    <dgm:cxn modelId="{3CE2C394-8CBC-4CB6-BE2B-C689B16618B2}" srcId="{51E6B9C1-0716-4DA4-B1F9-526C2E806BEE}" destId="{7CB8A12C-DD05-4F7F-AFEE-7E40E163E13A}" srcOrd="2" destOrd="0" parTransId="{97764226-24C1-4CBD-927A-6FD811A3945C}" sibTransId="{B42DCDED-AD2E-4CB5-9CD5-72B7D2440DAB}"/>
    <dgm:cxn modelId="{F32E4DA3-77F2-4FE2-9CCA-CC8494DA0617}" type="presOf" srcId="{51E6B9C1-0716-4DA4-B1F9-526C2E806BEE}" destId="{BB98C6C5-1BFA-4C53-86E4-C6C5748521C5}" srcOrd="0" destOrd="0" presId="urn:microsoft.com/office/officeart/2008/layout/LinedList"/>
    <dgm:cxn modelId="{E69A10A5-748C-409F-BDC0-2CC6A2238B8C}" srcId="{51E6B9C1-0716-4DA4-B1F9-526C2E806BEE}" destId="{9389C423-70A1-48A6-9587-8EC89279A125}" srcOrd="0" destOrd="0" parTransId="{9E30F2ED-0F15-456A-84C3-5231F24AFF24}" sibTransId="{6E42CC13-E03C-4FBC-BA1F-C821E6F61C05}"/>
    <dgm:cxn modelId="{23203FAF-8EA9-48C5-837F-3C42378B8665}" srcId="{51E6B9C1-0716-4DA4-B1F9-526C2E806BEE}" destId="{73C304EB-E45C-4707-9B1B-3BC671DDEA58}" srcOrd="1" destOrd="0" parTransId="{A43CC1AE-787A-4D02-A7FD-15882D836EC3}" sibTransId="{0EFE0123-5E9E-4BBF-9F7C-D227A408B4D6}"/>
    <dgm:cxn modelId="{8413532F-E09C-452C-9EDB-A9142C7A6BD0}" type="presParOf" srcId="{BB98C6C5-1BFA-4C53-86E4-C6C5748521C5}" destId="{ABA4728B-B41A-47FF-9D85-29138057968F}" srcOrd="0" destOrd="0" presId="urn:microsoft.com/office/officeart/2008/layout/LinedList"/>
    <dgm:cxn modelId="{A887EDE5-843F-4666-A800-89AA7FD76288}" type="presParOf" srcId="{BB98C6C5-1BFA-4C53-86E4-C6C5748521C5}" destId="{65D75CD1-7A08-4AB8-AEE1-076BB7C43DEA}" srcOrd="1" destOrd="0" presId="urn:microsoft.com/office/officeart/2008/layout/LinedList"/>
    <dgm:cxn modelId="{CA7DE5C3-D49A-4494-9A59-D386F1E8FA95}" type="presParOf" srcId="{65D75CD1-7A08-4AB8-AEE1-076BB7C43DEA}" destId="{F19A0D29-E6DF-4219-A333-CEFD599C9FC1}" srcOrd="0" destOrd="0" presId="urn:microsoft.com/office/officeart/2008/layout/LinedList"/>
    <dgm:cxn modelId="{59497E30-F906-481B-9CCE-221674EAEED3}" type="presParOf" srcId="{65D75CD1-7A08-4AB8-AEE1-076BB7C43DEA}" destId="{00FE6401-A7B5-4E34-8CF7-F4B07BF9C7BC}" srcOrd="1" destOrd="0" presId="urn:microsoft.com/office/officeart/2008/layout/LinedList"/>
    <dgm:cxn modelId="{FAD4688E-2BD4-4359-BEF0-BBAD3F57C401}" type="presParOf" srcId="{BB98C6C5-1BFA-4C53-86E4-C6C5748521C5}" destId="{0D7333AB-5781-4E75-9D32-D1683EB5EB55}" srcOrd="2" destOrd="0" presId="urn:microsoft.com/office/officeart/2008/layout/LinedList"/>
    <dgm:cxn modelId="{754FCB78-7C9B-452E-A2B9-3D26511C34CE}" type="presParOf" srcId="{BB98C6C5-1BFA-4C53-86E4-C6C5748521C5}" destId="{3B6F2EB1-D631-4A7A-A3C2-4885B8BE05E5}" srcOrd="3" destOrd="0" presId="urn:microsoft.com/office/officeart/2008/layout/LinedList"/>
    <dgm:cxn modelId="{BB494ED8-5C53-4E64-B57D-D4A5EA6B273E}" type="presParOf" srcId="{3B6F2EB1-D631-4A7A-A3C2-4885B8BE05E5}" destId="{19BC5037-1BFC-498E-B0ED-B2483B031A8A}" srcOrd="0" destOrd="0" presId="urn:microsoft.com/office/officeart/2008/layout/LinedList"/>
    <dgm:cxn modelId="{8D814F39-E030-4FE7-AE07-BEB94D9DC605}" type="presParOf" srcId="{3B6F2EB1-D631-4A7A-A3C2-4885B8BE05E5}" destId="{C7847D7D-ADC6-4599-BACD-52BD273CFAE1}" srcOrd="1" destOrd="0" presId="urn:microsoft.com/office/officeart/2008/layout/LinedList"/>
    <dgm:cxn modelId="{E4CDBA12-388A-4CEC-9019-EEB17E9380D5}" type="presParOf" srcId="{BB98C6C5-1BFA-4C53-86E4-C6C5748521C5}" destId="{3437606E-C032-4087-B56A-C01DEF977CF7}" srcOrd="4" destOrd="0" presId="urn:microsoft.com/office/officeart/2008/layout/LinedList"/>
    <dgm:cxn modelId="{76D50538-BDA4-472E-A64D-83DB18AE22C7}" type="presParOf" srcId="{BB98C6C5-1BFA-4C53-86E4-C6C5748521C5}" destId="{DC96F81B-C7B9-4879-970F-34998B9EDE88}" srcOrd="5" destOrd="0" presId="urn:microsoft.com/office/officeart/2008/layout/LinedList"/>
    <dgm:cxn modelId="{9AF3183B-A395-4D45-92AD-AE04680334D1}" type="presParOf" srcId="{DC96F81B-C7B9-4879-970F-34998B9EDE88}" destId="{71A8D01E-2CEB-4DE2-9E11-B11B67451487}" srcOrd="0" destOrd="0" presId="urn:microsoft.com/office/officeart/2008/layout/LinedList"/>
    <dgm:cxn modelId="{C74C879E-831D-4FEA-8085-3CE12843E9D7}" type="presParOf" srcId="{DC96F81B-C7B9-4879-970F-34998B9EDE88}" destId="{50218145-DB4B-4BE5-A3B8-5111944E858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B98D9F7-697B-45E8-BEAC-32638921AFF3}" type="doc">
      <dgm:prSet loTypeId="urn:microsoft.com/office/officeart/2008/layout/LinedList" loCatId="Inbox" qsTypeId="urn:microsoft.com/office/officeart/2005/8/quickstyle/simple1" qsCatId="simple" csTypeId="urn:microsoft.com/office/officeart/2005/8/colors/accent5_2" csCatId="accent5" phldr="1"/>
      <dgm:spPr/>
      <dgm:t>
        <a:bodyPr/>
        <a:lstStyle/>
        <a:p>
          <a:endParaRPr lang="en-US"/>
        </a:p>
      </dgm:t>
    </dgm:pt>
    <dgm:pt modelId="{853122B6-F533-4229-B805-DF02B98CD677}">
      <dgm:prSet/>
      <dgm:spPr/>
      <dgm:t>
        <a:bodyPr/>
        <a:lstStyle/>
        <a:p>
          <a:r>
            <a:rPr lang="en-US" dirty="0"/>
            <a:t>Hazard Level </a:t>
          </a:r>
          <a:r>
            <a:rPr lang="en-US" u="sng" dirty="0"/>
            <a:t>&gt;</a:t>
          </a:r>
          <a:r>
            <a:rPr lang="en-US" dirty="0"/>
            <a:t> 10 ppb</a:t>
          </a:r>
        </a:p>
      </dgm:t>
    </dgm:pt>
    <dgm:pt modelId="{12D89448-78B0-410B-BF70-C793D595BE6C}" type="parTrans" cxnId="{534573E3-C9A0-4776-B56D-27577982C9BD}">
      <dgm:prSet/>
      <dgm:spPr/>
      <dgm:t>
        <a:bodyPr/>
        <a:lstStyle/>
        <a:p>
          <a:endParaRPr lang="en-US"/>
        </a:p>
      </dgm:t>
    </dgm:pt>
    <dgm:pt modelId="{A0CED8F1-B5E5-4B15-9C2F-70F4AD5D12E3}" type="sibTrans" cxnId="{534573E3-C9A0-4776-B56D-27577982C9BD}">
      <dgm:prSet/>
      <dgm:spPr/>
      <dgm:t>
        <a:bodyPr/>
        <a:lstStyle/>
        <a:p>
          <a:endParaRPr lang="en-US"/>
        </a:p>
      </dgm:t>
    </dgm:pt>
    <dgm:pt modelId="{A977F2FC-1C2F-403E-895A-EABB0DE87BB2}">
      <dgm:prSet/>
      <dgm:spPr/>
      <dgm:t>
        <a:bodyPr/>
        <a:lstStyle/>
        <a:p>
          <a:r>
            <a:rPr lang="en-US" dirty="0"/>
            <a:t>Leave the aerator on the mouth of the faucet when sampling </a:t>
          </a:r>
        </a:p>
      </dgm:t>
    </dgm:pt>
    <dgm:pt modelId="{F098A3E1-C98F-4EE7-849D-0778DB3360BC}" type="parTrans" cxnId="{761AA64E-B64C-4E25-A521-E54BCD13245A}">
      <dgm:prSet/>
      <dgm:spPr/>
      <dgm:t>
        <a:bodyPr/>
        <a:lstStyle/>
        <a:p>
          <a:endParaRPr lang="en-US"/>
        </a:p>
      </dgm:t>
    </dgm:pt>
    <dgm:pt modelId="{1E092C6B-C842-4CA3-8D17-451867AD9B44}" type="sibTrans" cxnId="{761AA64E-B64C-4E25-A521-E54BCD13245A}">
      <dgm:prSet/>
      <dgm:spPr/>
      <dgm:t>
        <a:bodyPr/>
        <a:lstStyle/>
        <a:p>
          <a:endParaRPr lang="en-US"/>
        </a:p>
      </dgm:t>
    </dgm:pt>
    <dgm:pt modelId="{D2C53866-2778-477E-8B97-89AA1AC37D5F}">
      <dgm:prSet/>
      <dgm:spPr/>
      <dgm:t>
        <a:bodyPr/>
        <a:lstStyle/>
        <a:p>
          <a:r>
            <a:rPr lang="en-US" dirty="0"/>
            <a:t>Normally sample from the kitchen tap </a:t>
          </a:r>
        </a:p>
      </dgm:t>
    </dgm:pt>
    <dgm:pt modelId="{26258C28-9075-4508-807F-787C8B272FAE}" type="parTrans" cxnId="{D74FC862-BDA2-48D0-841D-8D6CA097B20B}">
      <dgm:prSet/>
      <dgm:spPr/>
      <dgm:t>
        <a:bodyPr/>
        <a:lstStyle/>
        <a:p>
          <a:endParaRPr lang="en-US"/>
        </a:p>
      </dgm:t>
    </dgm:pt>
    <dgm:pt modelId="{AF920DA2-06BB-4819-B632-3EEAEE6BCC38}" type="sibTrans" cxnId="{D74FC862-BDA2-48D0-841D-8D6CA097B20B}">
      <dgm:prSet/>
      <dgm:spPr/>
      <dgm:t>
        <a:bodyPr/>
        <a:lstStyle/>
        <a:p>
          <a:endParaRPr lang="en-US"/>
        </a:p>
      </dgm:t>
    </dgm:pt>
    <dgm:pt modelId="{C3843521-11A8-469A-9624-46754D356927}">
      <dgm:prSet/>
      <dgm:spPr/>
      <dgm:t>
        <a:bodyPr/>
        <a:lstStyle/>
        <a:p>
          <a:r>
            <a:rPr lang="en-US" dirty="0"/>
            <a:t>First draw samples are most useful</a:t>
          </a:r>
        </a:p>
      </dgm:t>
    </dgm:pt>
    <dgm:pt modelId="{27D78A12-EFEB-4497-B127-2CBC9F1DCE6E}" type="parTrans" cxnId="{8986ECF5-527A-42F5-BD24-5C08DA4358B7}">
      <dgm:prSet/>
      <dgm:spPr/>
      <dgm:t>
        <a:bodyPr/>
        <a:lstStyle/>
        <a:p>
          <a:endParaRPr lang="en-US"/>
        </a:p>
      </dgm:t>
    </dgm:pt>
    <dgm:pt modelId="{41DCC176-FE58-48D0-AC31-BFA4B490F68F}" type="sibTrans" cxnId="{8986ECF5-527A-42F5-BD24-5C08DA4358B7}">
      <dgm:prSet/>
      <dgm:spPr/>
      <dgm:t>
        <a:bodyPr/>
        <a:lstStyle/>
        <a:p>
          <a:endParaRPr lang="en-US"/>
        </a:p>
      </dgm:t>
    </dgm:pt>
    <dgm:pt modelId="{617FBFEB-FA6B-4C31-A2AC-50E50D4D777B}">
      <dgm:prSet/>
      <dgm:spPr/>
      <dgm:t>
        <a:bodyPr/>
        <a:lstStyle/>
        <a:p>
          <a:r>
            <a:rPr lang="en-US" dirty="0"/>
            <a:t>You can also pull a sample from the well head</a:t>
          </a:r>
        </a:p>
        <a:p>
          <a:endParaRPr lang="en-US" dirty="0"/>
        </a:p>
      </dgm:t>
    </dgm:pt>
    <dgm:pt modelId="{9F7243A7-438A-4588-A583-04683017E757}" type="parTrans" cxnId="{75E01345-661F-4FCF-8012-45ABCCE475DF}">
      <dgm:prSet/>
      <dgm:spPr/>
      <dgm:t>
        <a:bodyPr/>
        <a:lstStyle/>
        <a:p>
          <a:endParaRPr lang="en-US"/>
        </a:p>
      </dgm:t>
    </dgm:pt>
    <dgm:pt modelId="{4730E547-B824-42B4-84C1-E31D442FB378}" type="sibTrans" cxnId="{75E01345-661F-4FCF-8012-45ABCCE475DF}">
      <dgm:prSet/>
      <dgm:spPr/>
      <dgm:t>
        <a:bodyPr/>
        <a:lstStyle/>
        <a:p>
          <a:endParaRPr lang="en-US"/>
        </a:p>
      </dgm:t>
    </dgm:pt>
    <dgm:pt modelId="{F5B695F1-AAC0-4D99-B426-7759C1F77A35}">
      <dgm:prSet/>
      <dgm:spPr/>
      <dgm:t>
        <a:bodyPr/>
        <a:lstStyle/>
        <a:p>
          <a:r>
            <a:rPr lang="en-US" dirty="0"/>
            <a:t>Water is usually contaminated by lead leaching from lead soldered joints, fixtures, or pipes</a:t>
          </a:r>
        </a:p>
      </dgm:t>
    </dgm:pt>
    <dgm:pt modelId="{BD3CF9E6-08E1-401A-9B01-81475798D6A0}" type="parTrans" cxnId="{920A203A-AA15-4A36-A0EF-2C6C520995F3}">
      <dgm:prSet/>
      <dgm:spPr/>
      <dgm:t>
        <a:bodyPr/>
        <a:lstStyle/>
        <a:p>
          <a:endParaRPr lang="en-US"/>
        </a:p>
      </dgm:t>
    </dgm:pt>
    <dgm:pt modelId="{FDC1A3C4-39CE-4BB2-A1B5-1D57F747CB02}" type="sibTrans" cxnId="{920A203A-AA15-4A36-A0EF-2C6C520995F3}">
      <dgm:prSet/>
      <dgm:spPr/>
      <dgm:t>
        <a:bodyPr/>
        <a:lstStyle/>
        <a:p>
          <a:endParaRPr lang="en-US"/>
        </a:p>
      </dgm:t>
    </dgm:pt>
    <dgm:pt modelId="{9F1DA56F-E012-4FE3-AE8A-9E5D49B75E8F}" type="pres">
      <dgm:prSet presAssocID="{1B98D9F7-697B-45E8-BEAC-32638921AFF3}" presName="vert0" presStyleCnt="0">
        <dgm:presLayoutVars>
          <dgm:dir/>
          <dgm:animOne val="branch"/>
          <dgm:animLvl val="lvl"/>
        </dgm:presLayoutVars>
      </dgm:prSet>
      <dgm:spPr/>
    </dgm:pt>
    <dgm:pt modelId="{996D4A7B-E644-4C25-8115-188AF35C9240}" type="pres">
      <dgm:prSet presAssocID="{853122B6-F533-4229-B805-DF02B98CD677}" presName="thickLine" presStyleLbl="alignNode1" presStyleIdx="0" presStyleCnt="6"/>
      <dgm:spPr/>
    </dgm:pt>
    <dgm:pt modelId="{5C0C9BA0-843A-4033-9C9B-034542FCC2A3}" type="pres">
      <dgm:prSet presAssocID="{853122B6-F533-4229-B805-DF02B98CD677}" presName="horz1" presStyleCnt="0"/>
      <dgm:spPr/>
    </dgm:pt>
    <dgm:pt modelId="{8D441DE4-29E9-4AEF-A3B3-A90DC1B3D4B4}" type="pres">
      <dgm:prSet presAssocID="{853122B6-F533-4229-B805-DF02B98CD677}" presName="tx1" presStyleLbl="revTx" presStyleIdx="0" presStyleCnt="6"/>
      <dgm:spPr/>
    </dgm:pt>
    <dgm:pt modelId="{B22E1B7E-C772-4FAF-821F-8BCB9FD3F879}" type="pres">
      <dgm:prSet presAssocID="{853122B6-F533-4229-B805-DF02B98CD677}" presName="vert1" presStyleCnt="0"/>
      <dgm:spPr/>
    </dgm:pt>
    <dgm:pt modelId="{2A8DD76B-3DB3-4D14-868A-E47B906EAE5B}" type="pres">
      <dgm:prSet presAssocID="{F5B695F1-AAC0-4D99-B426-7759C1F77A35}" presName="thickLine" presStyleLbl="alignNode1" presStyleIdx="1" presStyleCnt="6"/>
      <dgm:spPr/>
    </dgm:pt>
    <dgm:pt modelId="{2ACC39C8-E712-468B-9256-7189A4D8F31E}" type="pres">
      <dgm:prSet presAssocID="{F5B695F1-AAC0-4D99-B426-7759C1F77A35}" presName="horz1" presStyleCnt="0"/>
      <dgm:spPr/>
    </dgm:pt>
    <dgm:pt modelId="{692F1725-6329-4262-B642-7BD448B0E187}" type="pres">
      <dgm:prSet presAssocID="{F5B695F1-AAC0-4D99-B426-7759C1F77A35}" presName="tx1" presStyleLbl="revTx" presStyleIdx="1" presStyleCnt="6"/>
      <dgm:spPr/>
    </dgm:pt>
    <dgm:pt modelId="{9E262388-00F8-4321-AFFD-6CCE0635FBB7}" type="pres">
      <dgm:prSet presAssocID="{F5B695F1-AAC0-4D99-B426-7759C1F77A35}" presName="vert1" presStyleCnt="0"/>
      <dgm:spPr/>
    </dgm:pt>
    <dgm:pt modelId="{6BC56B44-694E-4D2E-B453-F92F0FBF9ABB}" type="pres">
      <dgm:prSet presAssocID="{A977F2FC-1C2F-403E-895A-EABB0DE87BB2}" presName="thickLine" presStyleLbl="alignNode1" presStyleIdx="2" presStyleCnt="6"/>
      <dgm:spPr/>
    </dgm:pt>
    <dgm:pt modelId="{5EF5D1B3-8686-4239-9786-986201AE23E3}" type="pres">
      <dgm:prSet presAssocID="{A977F2FC-1C2F-403E-895A-EABB0DE87BB2}" presName="horz1" presStyleCnt="0"/>
      <dgm:spPr/>
    </dgm:pt>
    <dgm:pt modelId="{C86A2CCE-18C1-4578-A0F9-29FB7D88D571}" type="pres">
      <dgm:prSet presAssocID="{A977F2FC-1C2F-403E-895A-EABB0DE87BB2}" presName="tx1" presStyleLbl="revTx" presStyleIdx="2" presStyleCnt="6"/>
      <dgm:spPr/>
    </dgm:pt>
    <dgm:pt modelId="{4B7361A1-C8BA-44C7-ACB1-E6670A4BF90B}" type="pres">
      <dgm:prSet presAssocID="{A977F2FC-1C2F-403E-895A-EABB0DE87BB2}" presName="vert1" presStyleCnt="0"/>
      <dgm:spPr/>
    </dgm:pt>
    <dgm:pt modelId="{0FCDF9D4-AE9A-444D-8EAB-3D2FFDB1A686}" type="pres">
      <dgm:prSet presAssocID="{D2C53866-2778-477E-8B97-89AA1AC37D5F}" presName="thickLine" presStyleLbl="alignNode1" presStyleIdx="3" presStyleCnt="6"/>
      <dgm:spPr/>
    </dgm:pt>
    <dgm:pt modelId="{D95F42C6-E605-4054-B627-DA4DD063737F}" type="pres">
      <dgm:prSet presAssocID="{D2C53866-2778-477E-8B97-89AA1AC37D5F}" presName="horz1" presStyleCnt="0"/>
      <dgm:spPr/>
    </dgm:pt>
    <dgm:pt modelId="{E9C93F57-997E-4432-9AD6-7D22D66CA799}" type="pres">
      <dgm:prSet presAssocID="{D2C53866-2778-477E-8B97-89AA1AC37D5F}" presName="tx1" presStyleLbl="revTx" presStyleIdx="3" presStyleCnt="6"/>
      <dgm:spPr/>
    </dgm:pt>
    <dgm:pt modelId="{69E18536-8A5D-4954-862F-56B83477E3B6}" type="pres">
      <dgm:prSet presAssocID="{D2C53866-2778-477E-8B97-89AA1AC37D5F}" presName="vert1" presStyleCnt="0"/>
      <dgm:spPr/>
    </dgm:pt>
    <dgm:pt modelId="{DCECB79B-041B-4BDC-BB07-065C02C81E5F}" type="pres">
      <dgm:prSet presAssocID="{C3843521-11A8-469A-9624-46754D356927}" presName="thickLine" presStyleLbl="alignNode1" presStyleIdx="4" presStyleCnt="6"/>
      <dgm:spPr/>
    </dgm:pt>
    <dgm:pt modelId="{D92B4B8A-9371-435A-96EC-33169DEB3DC2}" type="pres">
      <dgm:prSet presAssocID="{C3843521-11A8-469A-9624-46754D356927}" presName="horz1" presStyleCnt="0"/>
      <dgm:spPr/>
    </dgm:pt>
    <dgm:pt modelId="{0EBD61D6-0B3A-44EE-B346-471CBD07E939}" type="pres">
      <dgm:prSet presAssocID="{C3843521-11A8-469A-9624-46754D356927}" presName="tx1" presStyleLbl="revTx" presStyleIdx="4" presStyleCnt="6"/>
      <dgm:spPr/>
    </dgm:pt>
    <dgm:pt modelId="{8AA33013-FB44-475D-BEAE-797ADC466A89}" type="pres">
      <dgm:prSet presAssocID="{C3843521-11A8-469A-9624-46754D356927}" presName="vert1" presStyleCnt="0"/>
      <dgm:spPr/>
    </dgm:pt>
    <dgm:pt modelId="{189CF1E5-7A6A-4205-950A-8E723569CCBC}" type="pres">
      <dgm:prSet presAssocID="{617FBFEB-FA6B-4C31-A2AC-50E50D4D777B}" presName="thickLine" presStyleLbl="alignNode1" presStyleIdx="5" presStyleCnt="6"/>
      <dgm:spPr/>
    </dgm:pt>
    <dgm:pt modelId="{2C39D23E-CC21-4922-92E1-21767D89368B}" type="pres">
      <dgm:prSet presAssocID="{617FBFEB-FA6B-4C31-A2AC-50E50D4D777B}" presName="horz1" presStyleCnt="0"/>
      <dgm:spPr/>
    </dgm:pt>
    <dgm:pt modelId="{F8C097C3-3F0A-4FE9-9426-49D09840E41E}" type="pres">
      <dgm:prSet presAssocID="{617FBFEB-FA6B-4C31-A2AC-50E50D4D777B}" presName="tx1" presStyleLbl="revTx" presStyleIdx="5" presStyleCnt="6"/>
      <dgm:spPr/>
    </dgm:pt>
    <dgm:pt modelId="{E05340D1-54FD-461C-B856-0D57BEDFB09F}" type="pres">
      <dgm:prSet presAssocID="{617FBFEB-FA6B-4C31-A2AC-50E50D4D777B}" presName="vert1" presStyleCnt="0"/>
      <dgm:spPr/>
    </dgm:pt>
  </dgm:ptLst>
  <dgm:cxnLst>
    <dgm:cxn modelId="{920A203A-AA15-4A36-A0EF-2C6C520995F3}" srcId="{1B98D9F7-697B-45E8-BEAC-32638921AFF3}" destId="{F5B695F1-AAC0-4D99-B426-7759C1F77A35}" srcOrd="1" destOrd="0" parTransId="{BD3CF9E6-08E1-401A-9B01-81475798D6A0}" sibTransId="{FDC1A3C4-39CE-4BB2-A1B5-1D57F747CB02}"/>
    <dgm:cxn modelId="{D74FC862-BDA2-48D0-841D-8D6CA097B20B}" srcId="{1B98D9F7-697B-45E8-BEAC-32638921AFF3}" destId="{D2C53866-2778-477E-8B97-89AA1AC37D5F}" srcOrd="3" destOrd="0" parTransId="{26258C28-9075-4508-807F-787C8B272FAE}" sibTransId="{AF920DA2-06BB-4819-B632-3EEAEE6BCC38}"/>
    <dgm:cxn modelId="{75E01345-661F-4FCF-8012-45ABCCE475DF}" srcId="{1B98D9F7-697B-45E8-BEAC-32638921AFF3}" destId="{617FBFEB-FA6B-4C31-A2AC-50E50D4D777B}" srcOrd="5" destOrd="0" parTransId="{9F7243A7-438A-4588-A583-04683017E757}" sibTransId="{4730E547-B824-42B4-84C1-E31D442FB378}"/>
    <dgm:cxn modelId="{761AA64E-B64C-4E25-A521-E54BCD13245A}" srcId="{1B98D9F7-697B-45E8-BEAC-32638921AFF3}" destId="{A977F2FC-1C2F-403E-895A-EABB0DE87BB2}" srcOrd="2" destOrd="0" parTransId="{F098A3E1-C98F-4EE7-849D-0778DB3360BC}" sibTransId="{1E092C6B-C842-4CA3-8D17-451867AD9B44}"/>
    <dgm:cxn modelId="{689AE794-AD2E-4049-B9FA-1840D5D3F191}" type="presOf" srcId="{C3843521-11A8-469A-9624-46754D356927}" destId="{0EBD61D6-0B3A-44EE-B346-471CBD07E939}" srcOrd="0" destOrd="0" presId="urn:microsoft.com/office/officeart/2008/layout/LinedList"/>
    <dgm:cxn modelId="{23E0E1AB-5E6A-40AF-9D09-752B3F1E81BA}" type="presOf" srcId="{D2C53866-2778-477E-8B97-89AA1AC37D5F}" destId="{E9C93F57-997E-4432-9AD6-7D22D66CA799}" srcOrd="0" destOrd="0" presId="urn:microsoft.com/office/officeart/2008/layout/LinedList"/>
    <dgm:cxn modelId="{E94C85B2-7089-446F-8D69-DAB8785F2401}" type="presOf" srcId="{F5B695F1-AAC0-4D99-B426-7759C1F77A35}" destId="{692F1725-6329-4262-B642-7BD448B0E187}" srcOrd="0" destOrd="0" presId="urn:microsoft.com/office/officeart/2008/layout/LinedList"/>
    <dgm:cxn modelId="{E15705BF-AEF6-4770-8527-40255666F2C5}" type="presOf" srcId="{617FBFEB-FA6B-4C31-A2AC-50E50D4D777B}" destId="{F8C097C3-3F0A-4FE9-9426-49D09840E41E}" srcOrd="0" destOrd="0" presId="urn:microsoft.com/office/officeart/2008/layout/LinedList"/>
    <dgm:cxn modelId="{98BC72CF-531C-41CC-9517-4314EFFE4644}" type="presOf" srcId="{1B98D9F7-697B-45E8-BEAC-32638921AFF3}" destId="{9F1DA56F-E012-4FE3-AE8A-9E5D49B75E8F}" srcOrd="0" destOrd="0" presId="urn:microsoft.com/office/officeart/2008/layout/LinedList"/>
    <dgm:cxn modelId="{534573E3-C9A0-4776-B56D-27577982C9BD}" srcId="{1B98D9F7-697B-45E8-BEAC-32638921AFF3}" destId="{853122B6-F533-4229-B805-DF02B98CD677}" srcOrd="0" destOrd="0" parTransId="{12D89448-78B0-410B-BF70-C793D595BE6C}" sibTransId="{A0CED8F1-B5E5-4B15-9C2F-70F4AD5D12E3}"/>
    <dgm:cxn modelId="{3286BAEE-B5F7-49D6-9920-87AFC89BD619}" type="presOf" srcId="{853122B6-F533-4229-B805-DF02B98CD677}" destId="{8D441DE4-29E9-4AEF-A3B3-A90DC1B3D4B4}" srcOrd="0" destOrd="0" presId="urn:microsoft.com/office/officeart/2008/layout/LinedList"/>
    <dgm:cxn modelId="{FC6500F5-4523-4BC6-A694-B5C97404844A}" type="presOf" srcId="{A977F2FC-1C2F-403E-895A-EABB0DE87BB2}" destId="{C86A2CCE-18C1-4578-A0F9-29FB7D88D571}" srcOrd="0" destOrd="0" presId="urn:microsoft.com/office/officeart/2008/layout/LinedList"/>
    <dgm:cxn modelId="{8986ECF5-527A-42F5-BD24-5C08DA4358B7}" srcId="{1B98D9F7-697B-45E8-BEAC-32638921AFF3}" destId="{C3843521-11A8-469A-9624-46754D356927}" srcOrd="4" destOrd="0" parTransId="{27D78A12-EFEB-4497-B127-2CBC9F1DCE6E}" sibTransId="{41DCC176-FE58-48D0-AC31-BFA4B490F68F}"/>
    <dgm:cxn modelId="{436185AE-370E-483A-B0D2-AC13851FE512}" type="presParOf" srcId="{9F1DA56F-E012-4FE3-AE8A-9E5D49B75E8F}" destId="{996D4A7B-E644-4C25-8115-188AF35C9240}" srcOrd="0" destOrd="0" presId="urn:microsoft.com/office/officeart/2008/layout/LinedList"/>
    <dgm:cxn modelId="{97E644C3-99BA-4AF4-A454-99D92E235147}" type="presParOf" srcId="{9F1DA56F-E012-4FE3-AE8A-9E5D49B75E8F}" destId="{5C0C9BA0-843A-4033-9C9B-034542FCC2A3}" srcOrd="1" destOrd="0" presId="urn:microsoft.com/office/officeart/2008/layout/LinedList"/>
    <dgm:cxn modelId="{1866A4C4-CD0E-4819-A7CE-A8C5685041B3}" type="presParOf" srcId="{5C0C9BA0-843A-4033-9C9B-034542FCC2A3}" destId="{8D441DE4-29E9-4AEF-A3B3-A90DC1B3D4B4}" srcOrd="0" destOrd="0" presId="urn:microsoft.com/office/officeart/2008/layout/LinedList"/>
    <dgm:cxn modelId="{8A8E83B3-8050-45DC-825F-8E6BA355C6CA}" type="presParOf" srcId="{5C0C9BA0-843A-4033-9C9B-034542FCC2A3}" destId="{B22E1B7E-C772-4FAF-821F-8BCB9FD3F879}" srcOrd="1" destOrd="0" presId="urn:microsoft.com/office/officeart/2008/layout/LinedList"/>
    <dgm:cxn modelId="{1385A4B2-96C1-441F-ACDF-2923F16014B2}" type="presParOf" srcId="{9F1DA56F-E012-4FE3-AE8A-9E5D49B75E8F}" destId="{2A8DD76B-3DB3-4D14-868A-E47B906EAE5B}" srcOrd="2" destOrd="0" presId="urn:microsoft.com/office/officeart/2008/layout/LinedList"/>
    <dgm:cxn modelId="{7A34F5B6-4D00-4FBE-9927-F243EF6BCD8C}" type="presParOf" srcId="{9F1DA56F-E012-4FE3-AE8A-9E5D49B75E8F}" destId="{2ACC39C8-E712-468B-9256-7189A4D8F31E}" srcOrd="3" destOrd="0" presId="urn:microsoft.com/office/officeart/2008/layout/LinedList"/>
    <dgm:cxn modelId="{E8D2D314-3B47-4A66-915C-99C20A96B01F}" type="presParOf" srcId="{2ACC39C8-E712-468B-9256-7189A4D8F31E}" destId="{692F1725-6329-4262-B642-7BD448B0E187}" srcOrd="0" destOrd="0" presId="urn:microsoft.com/office/officeart/2008/layout/LinedList"/>
    <dgm:cxn modelId="{10BD6E39-5A75-45FD-83C4-601E2BF552EE}" type="presParOf" srcId="{2ACC39C8-E712-468B-9256-7189A4D8F31E}" destId="{9E262388-00F8-4321-AFFD-6CCE0635FBB7}" srcOrd="1" destOrd="0" presId="urn:microsoft.com/office/officeart/2008/layout/LinedList"/>
    <dgm:cxn modelId="{D407FA19-B14C-4BEE-8D6E-66020306EFBD}" type="presParOf" srcId="{9F1DA56F-E012-4FE3-AE8A-9E5D49B75E8F}" destId="{6BC56B44-694E-4D2E-B453-F92F0FBF9ABB}" srcOrd="4" destOrd="0" presId="urn:microsoft.com/office/officeart/2008/layout/LinedList"/>
    <dgm:cxn modelId="{A05FDD4A-7A31-4F5D-BFD5-5C109ED19471}" type="presParOf" srcId="{9F1DA56F-E012-4FE3-AE8A-9E5D49B75E8F}" destId="{5EF5D1B3-8686-4239-9786-986201AE23E3}" srcOrd="5" destOrd="0" presId="urn:microsoft.com/office/officeart/2008/layout/LinedList"/>
    <dgm:cxn modelId="{F18385F1-A5A9-42E5-8D1E-D5946F16A9FB}" type="presParOf" srcId="{5EF5D1B3-8686-4239-9786-986201AE23E3}" destId="{C86A2CCE-18C1-4578-A0F9-29FB7D88D571}" srcOrd="0" destOrd="0" presId="urn:microsoft.com/office/officeart/2008/layout/LinedList"/>
    <dgm:cxn modelId="{63D34C5F-D54A-466B-8427-41586C349CA7}" type="presParOf" srcId="{5EF5D1B3-8686-4239-9786-986201AE23E3}" destId="{4B7361A1-C8BA-44C7-ACB1-E6670A4BF90B}" srcOrd="1" destOrd="0" presId="urn:microsoft.com/office/officeart/2008/layout/LinedList"/>
    <dgm:cxn modelId="{F11405F4-24C5-4486-B8BA-C3CA5D89572C}" type="presParOf" srcId="{9F1DA56F-E012-4FE3-AE8A-9E5D49B75E8F}" destId="{0FCDF9D4-AE9A-444D-8EAB-3D2FFDB1A686}" srcOrd="6" destOrd="0" presId="urn:microsoft.com/office/officeart/2008/layout/LinedList"/>
    <dgm:cxn modelId="{559B7361-3EE2-49A9-AD44-A27A8AA5A571}" type="presParOf" srcId="{9F1DA56F-E012-4FE3-AE8A-9E5D49B75E8F}" destId="{D95F42C6-E605-4054-B627-DA4DD063737F}" srcOrd="7" destOrd="0" presId="urn:microsoft.com/office/officeart/2008/layout/LinedList"/>
    <dgm:cxn modelId="{D98FBD02-E2E2-4A8E-AAFB-DB7DEAF7E95A}" type="presParOf" srcId="{D95F42C6-E605-4054-B627-DA4DD063737F}" destId="{E9C93F57-997E-4432-9AD6-7D22D66CA799}" srcOrd="0" destOrd="0" presId="urn:microsoft.com/office/officeart/2008/layout/LinedList"/>
    <dgm:cxn modelId="{48890213-6C75-4E33-B71A-3F80EEE98CFE}" type="presParOf" srcId="{D95F42C6-E605-4054-B627-DA4DD063737F}" destId="{69E18536-8A5D-4954-862F-56B83477E3B6}" srcOrd="1" destOrd="0" presId="urn:microsoft.com/office/officeart/2008/layout/LinedList"/>
    <dgm:cxn modelId="{B4EB13C2-C7AF-43B7-8B42-B83EBE3D54D1}" type="presParOf" srcId="{9F1DA56F-E012-4FE3-AE8A-9E5D49B75E8F}" destId="{DCECB79B-041B-4BDC-BB07-065C02C81E5F}" srcOrd="8" destOrd="0" presId="urn:microsoft.com/office/officeart/2008/layout/LinedList"/>
    <dgm:cxn modelId="{E63FA547-5FAD-49FC-82DB-99441432227C}" type="presParOf" srcId="{9F1DA56F-E012-4FE3-AE8A-9E5D49B75E8F}" destId="{D92B4B8A-9371-435A-96EC-33169DEB3DC2}" srcOrd="9" destOrd="0" presId="urn:microsoft.com/office/officeart/2008/layout/LinedList"/>
    <dgm:cxn modelId="{66DBF990-499B-4AD3-B3B4-76DE2E581BA4}" type="presParOf" srcId="{D92B4B8A-9371-435A-96EC-33169DEB3DC2}" destId="{0EBD61D6-0B3A-44EE-B346-471CBD07E939}" srcOrd="0" destOrd="0" presId="urn:microsoft.com/office/officeart/2008/layout/LinedList"/>
    <dgm:cxn modelId="{0F343361-0625-42C7-85D0-15765D7D2E4B}" type="presParOf" srcId="{D92B4B8A-9371-435A-96EC-33169DEB3DC2}" destId="{8AA33013-FB44-475D-BEAE-797ADC466A89}" srcOrd="1" destOrd="0" presId="urn:microsoft.com/office/officeart/2008/layout/LinedList"/>
    <dgm:cxn modelId="{0A517746-1981-4DDE-BF2A-E50BD9F8B63B}" type="presParOf" srcId="{9F1DA56F-E012-4FE3-AE8A-9E5D49B75E8F}" destId="{189CF1E5-7A6A-4205-950A-8E723569CCBC}" srcOrd="10" destOrd="0" presId="urn:microsoft.com/office/officeart/2008/layout/LinedList"/>
    <dgm:cxn modelId="{F75D4FC6-291A-495E-8EDB-627C5B494FDA}" type="presParOf" srcId="{9F1DA56F-E012-4FE3-AE8A-9E5D49B75E8F}" destId="{2C39D23E-CC21-4922-92E1-21767D89368B}" srcOrd="11" destOrd="0" presId="urn:microsoft.com/office/officeart/2008/layout/LinedList"/>
    <dgm:cxn modelId="{7417A544-9544-4C7B-95E9-67C9F1CA2DBB}" type="presParOf" srcId="{2C39D23E-CC21-4922-92E1-21767D89368B}" destId="{F8C097C3-3F0A-4FE9-9426-49D09840E41E}" srcOrd="0" destOrd="0" presId="urn:microsoft.com/office/officeart/2008/layout/LinedList"/>
    <dgm:cxn modelId="{BE362427-1D02-4C82-A6DA-E5595E855595}" type="presParOf" srcId="{2C39D23E-CC21-4922-92E1-21767D89368B}" destId="{E05340D1-54FD-461C-B856-0D57BEDFB09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AA9238B-3954-4EF8-9547-1C8CBDB44DD3}" type="doc">
      <dgm:prSet loTypeId="urn:microsoft.com/office/officeart/2008/layout/LinedList" loCatId="Inbox" qsTypeId="urn:microsoft.com/office/officeart/2005/8/quickstyle/simple1" qsCatId="simple" csTypeId="urn:microsoft.com/office/officeart/2005/8/colors/ColorSchemeForSuggestions" csCatId="other"/>
      <dgm:spPr/>
      <dgm:t>
        <a:bodyPr/>
        <a:lstStyle/>
        <a:p>
          <a:endParaRPr lang="en-US"/>
        </a:p>
      </dgm:t>
    </dgm:pt>
    <dgm:pt modelId="{0ACB0232-4947-4260-AC28-FBCD18544062}">
      <dgm:prSet/>
      <dgm:spPr/>
      <dgm:t>
        <a:bodyPr/>
        <a:lstStyle/>
        <a:p>
          <a:r>
            <a:rPr lang="en-US" dirty="0"/>
            <a:t>Safe rooms or safe zones in and out of the house. </a:t>
          </a:r>
        </a:p>
      </dgm:t>
    </dgm:pt>
    <dgm:pt modelId="{F32A8ED3-8B5A-44E4-9A05-22B672D5776B}" type="parTrans" cxnId="{CBE2BBFA-483D-4098-B4E7-8E7E36092149}">
      <dgm:prSet/>
      <dgm:spPr/>
      <dgm:t>
        <a:bodyPr/>
        <a:lstStyle/>
        <a:p>
          <a:endParaRPr lang="en-US"/>
        </a:p>
      </dgm:t>
    </dgm:pt>
    <dgm:pt modelId="{1B912D79-6AB6-4677-B7B2-A5061E3BBDE0}" type="sibTrans" cxnId="{CBE2BBFA-483D-4098-B4E7-8E7E36092149}">
      <dgm:prSet/>
      <dgm:spPr/>
      <dgm:t>
        <a:bodyPr/>
        <a:lstStyle/>
        <a:p>
          <a:endParaRPr lang="en-US"/>
        </a:p>
      </dgm:t>
    </dgm:pt>
    <dgm:pt modelId="{1C99D3E2-A38D-4B2F-9DDE-F3C596553570}">
      <dgm:prSet/>
      <dgm:spPr/>
      <dgm:t>
        <a:bodyPr/>
        <a:lstStyle/>
        <a:p>
          <a:r>
            <a:rPr lang="en-US" dirty="0"/>
            <a:t>Locate play areas away from the house foundation and old structures. </a:t>
          </a:r>
        </a:p>
      </dgm:t>
    </dgm:pt>
    <dgm:pt modelId="{762FCE7A-19E1-41D6-9C6C-0611BB8F8F18}" type="parTrans" cxnId="{2DB14C9A-DC7D-4606-9B11-1DE0866A0BB4}">
      <dgm:prSet/>
      <dgm:spPr/>
      <dgm:t>
        <a:bodyPr/>
        <a:lstStyle/>
        <a:p>
          <a:endParaRPr lang="en-US"/>
        </a:p>
      </dgm:t>
    </dgm:pt>
    <dgm:pt modelId="{4E7253B1-EC5C-4A7E-853E-78F6889EF0E1}" type="sibTrans" cxnId="{2DB14C9A-DC7D-4606-9B11-1DE0866A0BB4}">
      <dgm:prSet/>
      <dgm:spPr/>
      <dgm:t>
        <a:bodyPr/>
        <a:lstStyle/>
        <a:p>
          <a:endParaRPr lang="en-US"/>
        </a:p>
      </dgm:t>
    </dgm:pt>
    <dgm:pt modelId="{33D0BA2C-4F20-472D-991D-AC634103079D}">
      <dgm:prSet/>
      <dgm:spPr/>
      <dgm:t>
        <a:bodyPr/>
        <a:lstStyle/>
        <a:p>
          <a:r>
            <a:rPr lang="en-US" dirty="0"/>
            <a:t>Older porches and outbuildings often have lead-based paint. </a:t>
          </a:r>
        </a:p>
      </dgm:t>
    </dgm:pt>
    <dgm:pt modelId="{EDFA8385-3884-46AC-944A-1EC2C734BA31}" type="parTrans" cxnId="{F3DDC380-430B-4D96-921B-61ABA36A8372}">
      <dgm:prSet/>
      <dgm:spPr/>
      <dgm:t>
        <a:bodyPr/>
        <a:lstStyle/>
        <a:p>
          <a:endParaRPr lang="en-US"/>
        </a:p>
      </dgm:t>
    </dgm:pt>
    <dgm:pt modelId="{46534381-7324-4DF6-AB03-4E0DFB63823B}" type="sibTrans" cxnId="{F3DDC380-430B-4D96-921B-61ABA36A8372}">
      <dgm:prSet/>
      <dgm:spPr/>
      <dgm:t>
        <a:bodyPr/>
        <a:lstStyle/>
        <a:p>
          <a:endParaRPr lang="en-US"/>
        </a:p>
      </dgm:t>
    </dgm:pt>
    <dgm:pt modelId="{E1AFF67E-48D1-449D-905E-024953067982}">
      <dgm:prSet/>
      <dgm:spPr/>
      <dgm:t>
        <a:bodyPr/>
        <a:lstStyle/>
        <a:p>
          <a:r>
            <a:rPr lang="en-US" dirty="0"/>
            <a:t>Who does the repair and maintenance work?</a:t>
          </a:r>
        </a:p>
      </dgm:t>
    </dgm:pt>
    <dgm:pt modelId="{946BC366-7E95-460B-B54A-03F99F581FA4}" type="parTrans" cxnId="{5354E90A-FA90-430F-AEC9-08E37FC87AFB}">
      <dgm:prSet/>
      <dgm:spPr/>
      <dgm:t>
        <a:bodyPr/>
        <a:lstStyle/>
        <a:p>
          <a:endParaRPr lang="en-US"/>
        </a:p>
      </dgm:t>
    </dgm:pt>
    <dgm:pt modelId="{FC845B45-DA08-48F0-9D0C-A14BCF381D49}" type="sibTrans" cxnId="{5354E90A-FA90-430F-AEC9-08E37FC87AFB}">
      <dgm:prSet/>
      <dgm:spPr/>
      <dgm:t>
        <a:bodyPr/>
        <a:lstStyle/>
        <a:p>
          <a:endParaRPr lang="en-US"/>
        </a:p>
      </dgm:t>
    </dgm:pt>
    <dgm:pt modelId="{BDE86D38-A7FD-4F3F-ABA9-4C46BC07DB9D}" type="pres">
      <dgm:prSet presAssocID="{2AA9238B-3954-4EF8-9547-1C8CBDB44DD3}" presName="vert0" presStyleCnt="0">
        <dgm:presLayoutVars>
          <dgm:dir/>
          <dgm:animOne val="branch"/>
          <dgm:animLvl val="lvl"/>
        </dgm:presLayoutVars>
      </dgm:prSet>
      <dgm:spPr/>
    </dgm:pt>
    <dgm:pt modelId="{102B160E-F7F0-4975-8925-CEBF7D0DB4EC}" type="pres">
      <dgm:prSet presAssocID="{0ACB0232-4947-4260-AC28-FBCD18544062}" presName="thickLine" presStyleLbl="alignNode1" presStyleIdx="0" presStyleCnt="4"/>
      <dgm:spPr/>
    </dgm:pt>
    <dgm:pt modelId="{0E03C787-AC4F-48F3-B740-A11440A77BC7}" type="pres">
      <dgm:prSet presAssocID="{0ACB0232-4947-4260-AC28-FBCD18544062}" presName="horz1" presStyleCnt="0"/>
      <dgm:spPr/>
    </dgm:pt>
    <dgm:pt modelId="{B201DC66-6B43-4F4E-8915-324EB754295A}" type="pres">
      <dgm:prSet presAssocID="{0ACB0232-4947-4260-AC28-FBCD18544062}" presName="tx1" presStyleLbl="revTx" presStyleIdx="0" presStyleCnt="4"/>
      <dgm:spPr/>
    </dgm:pt>
    <dgm:pt modelId="{0AFB16A5-21D1-48F4-90A1-B7C50E623327}" type="pres">
      <dgm:prSet presAssocID="{0ACB0232-4947-4260-AC28-FBCD18544062}" presName="vert1" presStyleCnt="0"/>
      <dgm:spPr/>
    </dgm:pt>
    <dgm:pt modelId="{5D1CCA73-99AE-4B35-91D5-0FC4B30198FE}" type="pres">
      <dgm:prSet presAssocID="{1C99D3E2-A38D-4B2F-9DDE-F3C596553570}" presName="thickLine" presStyleLbl="alignNode1" presStyleIdx="1" presStyleCnt="4"/>
      <dgm:spPr/>
    </dgm:pt>
    <dgm:pt modelId="{39656CB3-E87E-475A-B795-037E60637552}" type="pres">
      <dgm:prSet presAssocID="{1C99D3E2-A38D-4B2F-9DDE-F3C596553570}" presName="horz1" presStyleCnt="0"/>
      <dgm:spPr/>
    </dgm:pt>
    <dgm:pt modelId="{5B5F2673-D33D-4E22-BAA7-01B5CC09D773}" type="pres">
      <dgm:prSet presAssocID="{1C99D3E2-A38D-4B2F-9DDE-F3C596553570}" presName="tx1" presStyleLbl="revTx" presStyleIdx="1" presStyleCnt="4"/>
      <dgm:spPr/>
    </dgm:pt>
    <dgm:pt modelId="{51DD724C-C4AB-41D2-87DB-1696BBA0FE05}" type="pres">
      <dgm:prSet presAssocID="{1C99D3E2-A38D-4B2F-9DDE-F3C596553570}" presName="vert1" presStyleCnt="0"/>
      <dgm:spPr/>
    </dgm:pt>
    <dgm:pt modelId="{1A5F3E28-EDC8-4E5A-AD04-CE0CBA0A49CD}" type="pres">
      <dgm:prSet presAssocID="{33D0BA2C-4F20-472D-991D-AC634103079D}" presName="thickLine" presStyleLbl="alignNode1" presStyleIdx="2" presStyleCnt="4"/>
      <dgm:spPr/>
    </dgm:pt>
    <dgm:pt modelId="{B0261192-C5CC-4DDC-A13A-613C11CA62AF}" type="pres">
      <dgm:prSet presAssocID="{33D0BA2C-4F20-472D-991D-AC634103079D}" presName="horz1" presStyleCnt="0"/>
      <dgm:spPr/>
    </dgm:pt>
    <dgm:pt modelId="{333AD8C8-A9CF-4154-9540-FA5C07854D31}" type="pres">
      <dgm:prSet presAssocID="{33D0BA2C-4F20-472D-991D-AC634103079D}" presName="tx1" presStyleLbl="revTx" presStyleIdx="2" presStyleCnt="4"/>
      <dgm:spPr/>
    </dgm:pt>
    <dgm:pt modelId="{2874390A-E7D2-4464-B3DD-9F131DB478FF}" type="pres">
      <dgm:prSet presAssocID="{33D0BA2C-4F20-472D-991D-AC634103079D}" presName="vert1" presStyleCnt="0"/>
      <dgm:spPr/>
    </dgm:pt>
    <dgm:pt modelId="{B2652636-09BD-41A0-A9EF-41171A2307D8}" type="pres">
      <dgm:prSet presAssocID="{E1AFF67E-48D1-449D-905E-024953067982}" presName="thickLine" presStyleLbl="alignNode1" presStyleIdx="3" presStyleCnt="4"/>
      <dgm:spPr/>
    </dgm:pt>
    <dgm:pt modelId="{F41BEE1A-5BD9-4971-9D59-913C3F6FA446}" type="pres">
      <dgm:prSet presAssocID="{E1AFF67E-48D1-449D-905E-024953067982}" presName="horz1" presStyleCnt="0"/>
      <dgm:spPr/>
    </dgm:pt>
    <dgm:pt modelId="{DC3C6299-B173-447A-9BFB-788706C8EA9E}" type="pres">
      <dgm:prSet presAssocID="{E1AFF67E-48D1-449D-905E-024953067982}" presName="tx1" presStyleLbl="revTx" presStyleIdx="3" presStyleCnt="4"/>
      <dgm:spPr/>
    </dgm:pt>
    <dgm:pt modelId="{2BC12BD3-3F64-47F2-B2FA-5C90D2C404F1}" type="pres">
      <dgm:prSet presAssocID="{E1AFF67E-48D1-449D-905E-024953067982}" presName="vert1" presStyleCnt="0"/>
      <dgm:spPr/>
    </dgm:pt>
  </dgm:ptLst>
  <dgm:cxnLst>
    <dgm:cxn modelId="{5354E90A-FA90-430F-AEC9-08E37FC87AFB}" srcId="{2AA9238B-3954-4EF8-9547-1C8CBDB44DD3}" destId="{E1AFF67E-48D1-449D-905E-024953067982}" srcOrd="3" destOrd="0" parTransId="{946BC366-7E95-460B-B54A-03F99F581FA4}" sibTransId="{FC845B45-DA08-48F0-9D0C-A14BCF381D49}"/>
    <dgm:cxn modelId="{B473331A-5E56-4B3A-AFCC-9AD9B2E10342}" type="presOf" srcId="{0ACB0232-4947-4260-AC28-FBCD18544062}" destId="{B201DC66-6B43-4F4E-8915-324EB754295A}" srcOrd="0" destOrd="0" presId="urn:microsoft.com/office/officeart/2008/layout/LinedList"/>
    <dgm:cxn modelId="{CFB2602D-6D8A-4FA4-ADBF-C69E6093E1E4}" type="presOf" srcId="{E1AFF67E-48D1-449D-905E-024953067982}" destId="{DC3C6299-B173-447A-9BFB-788706C8EA9E}" srcOrd="0" destOrd="0" presId="urn:microsoft.com/office/officeart/2008/layout/LinedList"/>
    <dgm:cxn modelId="{BB340E4D-2EAD-4F75-94AA-2954EC58E818}" type="presOf" srcId="{1C99D3E2-A38D-4B2F-9DDE-F3C596553570}" destId="{5B5F2673-D33D-4E22-BAA7-01B5CC09D773}" srcOrd="0" destOrd="0" presId="urn:microsoft.com/office/officeart/2008/layout/LinedList"/>
    <dgm:cxn modelId="{F3DDC380-430B-4D96-921B-61ABA36A8372}" srcId="{2AA9238B-3954-4EF8-9547-1C8CBDB44DD3}" destId="{33D0BA2C-4F20-472D-991D-AC634103079D}" srcOrd="2" destOrd="0" parTransId="{EDFA8385-3884-46AC-944A-1EC2C734BA31}" sibTransId="{46534381-7324-4DF6-AB03-4E0DFB63823B}"/>
    <dgm:cxn modelId="{2DB14C9A-DC7D-4606-9B11-1DE0866A0BB4}" srcId="{2AA9238B-3954-4EF8-9547-1C8CBDB44DD3}" destId="{1C99D3E2-A38D-4B2F-9DDE-F3C596553570}" srcOrd="1" destOrd="0" parTransId="{762FCE7A-19E1-41D6-9C6C-0611BB8F8F18}" sibTransId="{4E7253B1-EC5C-4A7E-853E-78F6889EF0E1}"/>
    <dgm:cxn modelId="{0C1E1BAD-2F4E-47CF-8B00-7AFAFC32F080}" type="presOf" srcId="{2AA9238B-3954-4EF8-9547-1C8CBDB44DD3}" destId="{BDE86D38-A7FD-4F3F-ABA9-4C46BC07DB9D}" srcOrd="0" destOrd="0" presId="urn:microsoft.com/office/officeart/2008/layout/LinedList"/>
    <dgm:cxn modelId="{F5C29BC0-2F9D-4428-8D89-4E5822E515FD}" type="presOf" srcId="{33D0BA2C-4F20-472D-991D-AC634103079D}" destId="{333AD8C8-A9CF-4154-9540-FA5C07854D31}" srcOrd="0" destOrd="0" presId="urn:microsoft.com/office/officeart/2008/layout/LinedList"/>
    <dgm:cxn modelId="{CBE2BBFA-483D-4098-B4E7-8E7E36092149}" srcId="{2AA9238B-3954-4EF8-9547-1C8CBDB44DD3}" destId="{0ACB0232-4947-4260-AC28-FBCD18544062}" srcOrd="0" destOrd="0" parTransId="{F32A8ED3-8B5A-44E4-9A05-22B672D5776B}" sibTransId="{1B912D79-6AB6-4677-B7B2-A5061E3BBDE0}"/>
    <dgm:cxn modelId="{57E20D55-EBA2-48A0-9B2D-3AE35B55A193}" type="presParOf" srcId="{BDE86D38-A7FD-4F3F-ABA9-4C46BC07DB9D}" destId="{102B160E-F7F0-4975-8925-CEBF7D0DB4EC}" srcOrd="0" destOrd="0" presId="urn:microsoft.com/office/officeart/2008/layout/LinedList"/>
    <dgm:cxn modelId="{0039DBB4-49EA-44B7-A523-73C3246CA9BC}" type="presParOf" srcId="{BDE86D38-A7FD-4F3F-ABA9-4C46BC07DB9D}" destId="{0E03C787-AC4F-48F3-B740-A11440A77BC7}" srcOrd="1" destOrd="0" presId="urn:microsoft.com/office/officeart/2008/layout/LinedList"/>
    <dgm:cxn modelId="{5BB5E6EB-65FB-40C7-A04B-3DC336D09621}" type="presParOf" srcId="{0E03C787-AC4F-48F3-B740-A11440A77BC7}" destId="{B201DC66-6B43-4F4E-8915-324EB754295A}" srcOrd="0" destOrd="0" presId="urn:microsoft.com/office/officeart/2008/layout/LinedList"/>
    <dgm:cxn modelId="{D0DFB21F-8A07-47EA-9C07-E6AE2513B32F}" type="presParOf" srcId="{0E03C787-AC4F-48F3-B740-A11440A77BC7}" destId="{0AFB16A5-21D1-48F4-90A1-B7C50E623327}" srcOrd="1" destOrd="0" presId="urn:microsoft.com/office/officeart/2008/layout/LinedList"/>
    <dgm:cxn modelId="{7CDE91E0-BE6C-4AAE-9A44-F215CFA278B4}" type="presParOf" srcId="{BDE86D38-A7FD-4F3F-ABA9-4C46BC07DB9D}" destId="{5D1CCA73-99AE-4B35-91D5-0FC4B30198FE}" srcOrd="2" destOrd="0" presId="urn:microsoft.com/office/officeart/2008/layout/LinedList"/>
    <dgm:cxn modelId="{56DF6544-35DD-4FE6-B22E-4F56AEA05A1C}" type="presParOf" srcId="{BDE86D38-A7FD-4F3F-ABA9-4C46BC07DB9D}" destId="{39656CB3-E87E-475A-B795-037E60637552}" srcOrd="3" destOrd="0" presId="urn:microsoft.com/office/officeart/2008/layout/LinedList"/>
    <dgm:cxn modelId="{AD381134-92C5-4E89-BEA6-9B41DE193ADB}" type="presParOf" srcId="{39656CB3-E87E-475A-B795-037E60637552}" destId="{5B5F2673-D33D-4E22-BAA7-01B5CC09D773}" srcOrd="0" destOrd="0" presId="urn:microsoft.com/office/officeart/2008/layout/LinedList"/>
    <dgm:cxn modelId="{7C526891-145D-4CC6-821E-98B6F168329B}" type="presParOf" srcId="{39656CB3-E87E-475A-B795-037E60637552}" destId="{51DD724C-C4AB-41D2-87DB-1696BBA0FE05}" srcOrd="1" destOrd="0" presId="urn:microsoft.com/office/officeart/2008/layout/LinedList"/>
    <dgm:cxn modelId="{4C675CE5-6B8D-4AE0-B43A-901A3DBD9161}" type="presParOf" srcId="{BDE86D38-A7FD-4F3F-ABA9-4C46BC07DB9D}" destId="{1A5F3E28-EDC8-4E5A-AD04-CE0CBA0A49CD}" srcOrd="4" destOrd="0" presId="urn:microsoft.com/office/officeart/2008/layout/LinedList"/>
    <dgm:cxn modelId="{CDA1EB85-4374-4AB6-B7F3-97E17209DDBD}" type="presParOf" srcId="{BDE86D38-A7FD-4F3F-ABA9-4C46BC07DB9D}" destId="{B0261192-C5CC-4DDC-A13A-613C11CA62AF}" srcOrd="5" destOrd="0" presId="urn:microsoft.com/office/officeart/2008/layout/LinedList"/>
    <dgm:cxn modelId="{907381D8-DCD4-4F0F-B021-9E8A8A7C15FB}" type="presParOf" srcId="{B0261192-C5CC-4DDC-A13A-613C11CA62AF}" destId="{333AD8C8-A9CF-4154-9540-FA5C07854D31}" srcOrd="0" destOrd="0" presId="urn:microsoft.com/office/officeart/2008/layout/LinedList"/>
    <dgm:cxn modelId="{11E35768-A52E-46BD-A078-4ED20BB8C384}" type="presParOf" srcId="{B0261192-C5CC-4DDC-A13A-613C11CA62AF}" destId="{2874390A-E7D2-4464-B3DD-9F131DB478FF}" srcOrd="1" destOrd="0" presId="urn:microsoft.com/office/officeart/2008/layout/LinedList"/>
    <dgm:cxn modelId="{86FFC55F-B8C0-418D-97C6-6BFFEFDAD9D2}" type="presParOf" srcId="{BDE86D38-A7FD-4F3F-ABA9-4C46BC07DB9D}" destId="{B2652636-09BD-41A0-A9EF-41171A2307D8}" srcOrd="6" destOrd="0" presId="urn:microsoft.com/office/officeart/2008/layout/LinedList"/>
    <dgm:cxn modelId="{70689612-FB22-458D-9DA3-9F53D6BAF335}" type="presParOf" srcId="{BDE86D38-A7FD-4F3F-ABA9-4C46BC07DB9D}" destId="{F41BEE1A-5BD9-4971-9D59-913C3F6FA446}" srcOrd="7" destOrd="0" presId="urn:microsoft.com/office/officeart/2008/layout/LinedList"/>
    <dgm:cxn modelId="{419CB675-2C2B-4E79-A1BE-5957529B3944}" type="presParOf" srcId="{F41BEE1A-5BD9-4971-9D59-913C3F6FA446}" destId="{DC3C6299-B173-447A-9BFB-788706C8EA9E}" srcOrd="0" destOrd="0" presId="urn:microsoft.com/office/officeart/2008/layout/LinedList"/>
    <dgm:cxn modelId="{68CF5332-72F6-4D0E-B289-E3D63C550122}" type="presParOf" srcId="{F41BEE1A-5BD9-4971-9D59-913C3F6FA446}" destId="{2BC12BD3-3F64-47F2-B2FA-5C90D2C404F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C594A3B-DC22-4C5A-8E6B-DF37D69F0B10}" type="doc">
      <dgm:prSet loTypeId="urn:microsoft.com/office/officeart/2016/7/layout/RepeatingBendingProcessNew" loCatId="process" qsTypeId="urn:microsoft.com/office/officeart/2005/8/quickstyle/simple1" qsCatId="simple" csTypeId="urn:microsoft.com/office/officeart/2005/8/colors/ColorSchemeForSuggestions" csCatId="other"/>
      <dgm:spPr/>
      <dgm:t>
        <a:bodyPr/>
        <a:lstStyle/>
        <a:p>
          <a:endParaRPr lang="en-US"/>
        </a:p>
      </dgm:t>
    </dgm:pt>
    <dgm:pt modelId="{3657C1E2-E74B-41DC-A64E-60DC28315FF4}">
      <dgm:prSet/>
      <dgm:spPr/>
      <dgm:t>
        <a:bodyPr/>
        <a:lstStyle/>
        <a:p>
          <a:r>
            <a:rPr lang="en-US" dirty="0"/>
            <a:t>Housing and child-occupied facilities built prior to 1978.</a:t>
          </a:r>
        </a:p>
      </dgm:t>
    </dgm:pt>
    <dgm:pt modelId="{9E440B88-122F-47EC-8065-B1061D17F372}" type="parTrans" cxnId="{60BEDF9B-C803-438C-8C24-5AB568519237}">
      <dgm:prSet/>
      <dgm:spPr/>
      <dgm:t>
        <a:bodyPr/>
        <a:lstStyle/>
        <a:p>
          <a:endParaRPr lang="en-US"/>
        </a:p>
      </dgm:t>
    </dgm:pt>
    <dgm:pt modelId="{F574F3AE-289A-4142-93EC-FCECCF6856F6}" type="sibTrans" cxnId="{60BEDF9B-C803-438C-8C24-5AB568519237}">
      <dgm:prSet/>
      <dgm:spPr/>
      <dgm:t>
        <a:bodyPr/>
        <a:lstStyle/>
        <a:p>
          <a:endParaRPr lang="en-US" dirty="0"/>
        </a:p>
      </dgm:t>
    </dgm:pt>
    <dgm:pt modelId="{C15E1936-375D-4086-9F2B-DD73FF533D39}">
      <dgm:prSet/>
      <dgm:spPr/>
      <dgm:t>
        <a:bodyPr/>
        <a:lstStyle/>
        <a:p>
          <a:r>
            <a:rPr lang="en-US" dirty="0"/>
            <a:t>Assumed to contain lead-based paint unless testing shows that none exists.  </a:t>
          </a:r>
        </a:p>
      </dgm:t>
    </dgm:pt>
    <dgm:pt modelId="{3D12533B-0F3D-40BF-844F-DDBB9247F355}" type="parTrans" cxnId="{35A08002-1840-40E5-A6EE-9211C1C223CB}">
      <dgm:prSet/>
      <dgm:spPr/>
      <dgm:t>
        <a:bodyPr/>
        <a:lstStyle/>
        <a:p>
          <a:endParaRPr lang="en-US"/>
        </a:p>
      </dgm:t>
    </dgm:pt>
    <dgm:pt modelId="{3A4596F0-7FF8-4DEF-9D6C-1CFBDC567325}" type="sibTrans" cxnId="{35A08002-1840-40E5-A6EE-9211C1C223CB}">
      <dgm:prSet/>
      <dgm:spPr/>
      <dgm:t>
        <a:bodyPr/>
        <a:lstStyle/>
        <a:p>
          <a:endParaRPr lang="en-US" dirty="0"/>
        </a:p>
      </dgm:t>
    </dgm:pt>
    <dgm:pt modelId="{A828E706-3B06-4EFF-B166-9C675695EFB6}">
      <dgm:prSet/>
      <dgm:spPr/>
      <dgm:t>
        <a:bodyPr/>
        <a:lstStyle/>
        <a:p>
          <a:r>
            <a:rPr lang="en-US" dirty="0"/>
            <a:t>The rule requires companies performing renovations in these facilities:</a:t>
          </a:r>
        </a:p>
      </dgm:t>
    </dgm:pt>
    <dgm:pt modelId="{ECBA1C86-C148-4FE8-8BF7-99B13969D9AA}" type="parTrans" cxnId="{1F695986-618A-43E8-91B9-B93A9C05065E}">
      <dgm:prSet/>
      <dgm:spPr/>
      <dgm:t>
        <a:bodyPr/>
        <a:lstStyle/>
        <a:p>
          <a:endParaRPr lang="en-US"/>
        </a:p>
      </dgm:t>
    </dgm:pt>
    <dgm:pt modelId="{C10596D6-04D8-450C-BEA1-75C2EFE98C7F}" type="sibTrans" cxnId="{1F695986-618A-43E8-91B9-B93A9C05065E}">
      <dgm:prSet/>
      <dgm:spPr/>
      <dgm:t>
        <a:bodyPr/>
        <a:lstStyle/>
        <a:p>
          <a:endParaRPr lang="en-US" dirty="0"/>
        </a:p>
      </dgm:t>
    </dgm:pt>
    <dgm:pt modelId="{BEBE1E47-D39C-4DBD-AB9D-3CC53EF36289}">
      <dgm:prSet/>
      <dgm:spPr/>
      <dgm:t>
        <a:bodyPr/>
        <a:lstStyle/>
        <a:p>
          <a:r>
            <a:rPr lang="en-US" dirty="0"/>
            <a:t>to be certified by the NC Program </a:t>
          </a:r>
        </a:p>
      </dgm:t>
    </dgm:pt>
    <dgm:pt modelId="{3B5D1E21-3517-4DCE-9CB0-868A20D5FB0C}" type="parTrans" cxnId="{B4BC4B0A-1626-4084-8E69-4E03C9E55B3F}">
      <dgm:prSet/>
      <dgm:spPr/>
      <dgm:t>
        <a:bodyPr/>
        <a:lstStyle/>
        <a:p>
          <a:endParaRPr lang="en-US"/>
        </a:p>
      </dgm:t>
    </dgm:pt>
    <dgm:pt modelId="{E0E22D94-B8B7-4A41-88A8-C071186BECA9}" type="sibTrans" cxnId="{B4BC4B0A-1626-4084-8E69-4E03C9E55B3F}">
      <dgm:prSet/>
      <dgm:spPr/>
      <dgm:t>
        <a:bodyPr/>
        <a:lstStyle/>
        <a:p>
          <a:endParaRPr lang="en-US" dirty="0"/>
        </a:p>
      </dgm:t>
    </dgm:pt>
    <dgm:pt modelId="{36348D3B-B231-4A80-95A0-D8C9889A53F7}">
      <dgm:prSet/>
      <dgm:spPr/>
      <dgm:t>
        <a:bodyPr/>
        <a:lstStyle/>
        <a:p>
          <a:r>
            <a:rPr lang="en-US" dirty="0"/>
            <a:t>to use a certified renovator on each project</a:t>
          </a:r>
        </a:p>
      </dgm:t>
    </dgm:pt>
    <dgm:pt modelId="{4F52D2D5-F22F-4C7E-9350-2AADA7CB7E3C}" type="parTrans" cxnId="{C8245496-5F80-474F-94DA-787921102075}">
      <dgm:prSet/>
      <dgm:spPr/>
      <dgm:t>
        <a:bodyPr/>
        <a:lstStyle/>
        <a:p>
          <a:endParaRPr lang="en-US"/>
        </a:p>
      </dgm:t>
    </dgm:pt>
    <dgm:pt modelId="{06868B3F-D505-4860-A2E7-118ABD74FD7D}" type="sibTrans" cxnId="{C8245496-5F80-474F-94DA-787921102075}">
      <dgm:prSet/>
      <dgm:spPr/>
      <dgm:t>
        <a:bodyPr/>
        <a:lstStyle/>
        <a:p>
          <a:endParaRPr lang="en-US" dirty="0"/>
        </a:p>
      </dgm:t>
    </dgm:pt>
    <dgm:pt modelId="{AD6384AD-AFB8-4187-9BD7-5E8AE2C4FE1A}">
      <dgm:prSet/>
      <dgm:spPr/>
      <dgm:t>
        <a:bodyPr/>
        <a:lstStyle/>
        <a:p>
          <a:r>
            <a:rPr lang="en-US" dirty="0"/>
            <a:t>train their employees to follow </a:t>
          </a:r>
          <a:r>
            <a:rPr lang="en-US" u="sng" dirty="0"/>
            <a:t>lead-safe work practices </a:t>
          </a:r>
          <a:endParaRPr lang="en-US" dirty="0"/>
        </a:p>
      </dgm:t>
    </dgm:pt>
    <dgm:pt modelId="{E76B6055-92EB-4F20-8A61-35256542367B}" type="parTrans" cxnId="{319B9DE4-C8BF-417D-AD97-913231C095D9}">
      <dgm:prSet/>
      <dgm:spPr/>
      <dgm:t>
        <a:bodyPr/>
        <a:lstStyle/>
        <a:p>
          <a:endParaRPr lang="en-US"/>
        </a:p>
      </dgm:t>
    </dgm:pt>
    <dgm:pt modelId="{A2DAC9A3-25AE-4392-837D-229CC243BD46}" type="sibTrans" cxnId="{319B9DE4-C8BF-417D-AD97-913231C095D9}">
      <dgm:prSet/>
      <dgm:spPr/>
      <dgm:t>
        <a:bodyPr/>
        <a:lstStyle/>
        <a:p>
          <a:endParaRPr lang="en-US"/>
        </a:p>
      </dgm:t>
    </dgm:pt>
    <dgm:pt modelId="{7597B359-877B-4CD3-92D5-D62C5CC6121A}" type="pres">
      <dgm:prSet presAssocID="{3C594A3B-DC22-4C5A-8E6B-DF37D69F0B10}" presName="Name0" presStyleCnt="0">
        <dgm:presLayoutVars>
          <dgm:dir/>
          <dgm:resizeHandles val="exact"/>
        </dgm:presLayoutVars>
      </dgm:prSet>
      <dgm:spPr/>
    </dgm:pt>
    <dgm:pt modelId="{A5511A78-1CFF-4B72-BF4D-F45E0CBDF358}" type="pres">
      <dgm:prSet presAssocID="{3657C1E2-E74B-41DC-A64E-60DC28315FF4}" presName="node" presStyleLbl="node1" presStyleIdx="0" presStyleCnt="6">
        <dgm:presLayoutVars>
          <dgm:bulletEnabled val="1"/>
        </dgm:presLayoutVars>
      </dgm:prSet>
      <dgm:spPr/>
    </dgm:pt>
    <dgm:pt modelId="{DDDB2586-CD33-449F-82BA-80ABAC05854A}" type="pres">
      <dgm:prSet presAssocID="{F574F3AE-289A-4142-93EC-FCECCF6856F6}" presName="sibTrans" presStyleLbl="sibTrans1D1" presStyleIdx="0" presStyleCnt="5"/>
      <dgm:spPr/>
    </dgm:pt>
    <dgm:pt modelId="{2CDA12D5-D542-4B57-915D-AB1D778B9EC8}" type="pres">
      <dgm:prSet presAssocID="{F574F3AE-289A-4142-93EC-FCECCF6856F6}" presName="connectorText" presStyleLbl="sibTrans1D1" presStyleIdx="0" presStyleCnt="5"/>
      <dgm:spPr/>
    </dgm:pt>
    <dgm:pt modelId="{B0BEBE55-7D42-49C3-B895-FA5BE1D1AF08}" type="pres">
      <dgm:prSet presAssocID="{C15E1936-375D-4086-9F2B-DD73FF533D39}" presName="node" presStyleLbl="node1" presStyleIdx="1" presStyleCnt="6">
        <dgm:presLayoutVars>
          <dgm:bulletEnabled val="1"/>
        </dgm:presLayoutVars>
      </dgm:prSet>
      <dgm:spPr/>
    </dgm:pt>
    <dgm:pt modelId="{A62D8B45-BA56-49A0-80E0-D46F44FF7350}" type="pres">
      <dgm:prSet presAssocID="{3A4596F0-7FF8-4DEF-9D6C-1CFBDC567325}" presName="sibTrans" presStyleLbl="sibTrans1D1" presStyleIdx="1" presStyleCnt="5"/>
      <dgm:spPr/>
    </dgm:pt>
    <dgm:pt modelId="{5C27F1BD-D0B8-4F82-AB36-A6697D45E356}" type="pres">
      <dgm:prSet presAssocID="{3A4596F0-7FF8-4DEF-9D6C-1CFBDC567325}" presName="connectorText" presStyleLbl="sibTrans1D1" presStyleIdx="1" presStyleCnt="5"/>
      <dgm:spPr/>
    </dgm:pt>
    <dgm:pt modelId="{21C0DE5A-0FBF-4482-B591-4864324D58F3}" type="pres">
      <dgm:prSet presAssocID="{A828E706-3B06-4EFF-B166-9C675695EFB6}" presName="node" presStyleLbl="node1" presStyleIdx="2" presStyleCnt="6">
        <dgm:presLayoutVars>
          <dgm:bulletEnabled val="1"/>
        </dgm:presLayoutVars>
      </dgm:prSet>
      <dgm:spPr/>
    </dgm:pt>
    <dgm:pt modelId="{3C37BFBC-6099-42F7-9A62-2A4F72179CBD}" type="pres">
      <dgm:prSet presAssocID="{C10596D6-04D8-450C-BEA1-75C2EFE98C7F}" presName="sibTrans" presStyleLbl="sibTrans1D1" presStyleIdx="2" presStyleCnt="5"/>
      <dgm:spPr/>
    </dgm:pt>
    <dgm:pt modelId="{E00439DB-376C-4F2E-99BA-6F8E38462F8A}" type="pres">
      <dgm:prSet presAssocID="{C10596D6-04D8-450C-BEA1-75C2EFE98C7F}" presName="connectorText" presStyleLbl="sibTrans1D1" presStyleIdx="2" presStyleCnt="5"/>
      <dgm:spPr/>
    </dgm:pt>
    <dgm:pt modelId="{C95A4D94-6994-4F09-BFA2-014E6FF24D88}" type="pres">
      <dgm:prSet presAssocID="{BEBE1E47-D39C-4DBD-AB9D-3CC53EF36289}" presName="node" presStyleLbl="node1" presStyleIdx="3" presStyleCnt="6">
        <dgm:presLayoutVars>
          <dgm:bulletEnabled val="1"/>
        </dgm:presLayoutVars>
      </dgm:prSet>
      <dgm:spPr/>
    </dgm:pt>
    <dgm:pt modelId="{65B9AE3F-A240-4ADF-92EA-6EBD95F8155E}" type="pres">
      <dgm:prSet presAssocID="{E0E22D94-B8B7-4A41-88A8-C071186BECA9}" presName="sibTrans" presStyleLbl="sibTrans1D1" presStyleIdx="3" presStyleCnt="5"/>
      <dgm:spPr/>
    </dgm:pt>
    <dgm:pt modelId="{B15F94C7-FDDA-44E5-8FF0-A53993E805D9}" type="pres">
      <dgm:prSet presAssocID="{E0E22D94-B8B7-4A41-88A8-C071186BECA9}" presName="connectorText" presStyleLbl="sibTrans1D1" presStyleIdx="3" presStyleCnt="5"/>
      <dgm:spPr/>
    </dgm:pt>
    <dgm:pt modelId="{76B604A8-A400-4511-9C7B-9B4CE452E23E}" type="pres">
      <dgm:prSet presAssocID="{36348D3B-B231-4A80-95A0-D8C9889A53F7}" presName="node" presStyleLbl="node1" presStyleIdx="4" presStyleCnt="6">
        <dgm:presLayoutVars>
          <dgm:bulletEnabled val="1"/>
        </dgm:presLayoutVars>
      </dgm:prSet>
      <dgm:spPr/>
    </dgm:pt>
    <dgm:pt modelId="{5044123C-1097-47D9-BC03-A17987118E5F}" type="pres">
      <dgm:prSet presAssocID="{06868B3F-D505-4860-A2E7-118ABD74FD7D}" presName="sibTrans" presStyleLbl="sibTrans1D1" presStyleIdx="4" presStyleCnt="5"/>
      <dgm:spPr/>
    </dgm:pt>
    <dgm:pt modelId="{BAE24B61-F2EE-416D-A169-4E85E6231AE7}" type="pres">
      <dgm:prSet presAssocID="{06868B3F-D505-4860-A2E7-118ABD74FD7D}" presName="connectorText" presStyleLbl="sibTrans1D1" presStyleIdx="4" presStyleCnt="5"/>
      <dgm:spPr/>
    </dgm:pt>
    <dgm:pt modelId="{819B6913-CC5B-4E32-8DB8-275A0F5F108C}" type="pres">
      <dgm:prSet presAssocID="{AD6384AD-AFB8-4187-9BD7-5E8AE2C4FE1A}" presName="node" presStyleLbl="node1" presStyleIdx="5" presStyleCnt="6">
        <dgm:presLayoutVars>
          <dgm:bulletEnabled val="1"/>
        </dgm:presLayoutVars>
      </dgm:prSet>
      <dgm:spPr/>
    </dgm:pt>
  </dgm:ptLst>
  <dgm:cxnLst>
    <dgm:cxn modelId="{35A08002-1840-40E5-A6EE-9211C1C223CB}" srcId="{3C594A3B-DC22-4C5A-8E6B-DF37D69F0B10}" destId="{C15E1936-375D-4086-9F2B-DD73FF533D39}" srcOrd="1" destOrd="0" parTransId="{3D12533B-0F3D-40BF-844F-DDBB9247F355}" sibTransId="{3A4596F0-7FF8-4DEF-9D6C-1CFBDC567325}"/>
    <dgm:cxn modelId="{35D6360A-1454-4F90-A04E-230D1261A428}" type="presOf" srcId="{E0E22D94-B8B7-4A41-88A8-C071186BECA9}" destId="{65B9AE3F-A240-4ADF-92EA-6EBD95F8155E}" srcOrd="0" destOrd="0" presId="urn:microsoft.com/office/officeart/2016/7/layout/RepeatingBendingProcessNew"/>
    <dgm:cxn modelId="{B4BC4B0A-1626-4084-8E69-4E03C9E55B3F}" srcId="{3C594A3B-DC22-4C5A-8E6B-DF37D69F0B10}" destId="{BEBE1E47-D39C-4DBD-AB9D-3CC53EF36289}" srcOrd="3" destOrd="0" parTransId="{3B5D1E21-3517-4DCE-9CB0-868A20D5FB0C}" sibTransId="{E0E22D94-B8B7-4A41-88A8-C071186BECA9}"/>
    <dgm:cxn modelId="{BD650C15-90AC-44E5-97F9-B2B31D7326EB}" type="presOf" srcId="{F574F3AE-289A-4142-93EC-FCECCF6856F6}" destId="{DDDB2586-CD33-449F-82BA-80ABAC05854A}" srcOrd="0" destOrd="0" presId="urn:microsoft.com/office/officeart/2016/7/layout/RepeatingBendingProcessNew"/>
    <dgm:cxn modelId="{1AF6941A-23AA-4F8E-BD1C-5E3C8E7FA2A9}" type="presOf" srcId="{3A4596F0-7FF8-4DEF-9D6C-1CFBDC567325}" destId="{5C27F1BD-D0B8-4F82-AB36-A6697D45E356}" srcOrd="1" destOrd="0" presId="urn:microsoft.com/office/officeart/2016/7/layout/RepeatingBendingProcessNew"/>
    <dgm:cxn modelId="{5F904A20-8FB5-426B-B897-ACDC8AF75AD6}" type="presOf" srcId="{C15E1936-375D-4086-9F2B-DD73FF533D39}" destId="{B0BEBE55-7D42-49C3-B895-FA5BE1D1AF08}" srcOrd="0" destOrd="0" presId="urn:microsoft.com/office/officeart/2016/7/layout/RepeatingBendingProcessNew"/>
    <dgm:cxn modelId="{C75BE52F-679D-48B9-8BA9-D8DF044EB35D}" type="presOf" srcId="{06868B3F-D505-4860-A2E7-118ABD74FD7D}" destId="{BAE24B61-F2EE-416D-A169-4E85E6231AE7}" srcOrd="1" destOrd="0" presId="urn:microsoft.com/office/officeart/2016/7/layout/RepeatingBendingProcessNew"/>
    <dgm:cxn modelId="{F179123A-AC11-4329-926C-70BDF92E1EEA}" type="presOf" srcId="{C10596D6-04D8-450C-BEA1-75C2EFE98C7F}" destId="{E00439DB-376C-4F2E-99BA-6F8E38462F8A}" srcOrd="1" destOrd="0" presId="urn:microsoft.com/office/officeart/2016/7/layout/RepeatingBendingProcessNew"/>
    <dgm:cxn modelId="{E72D0240-488E-4789-9ED7-8771743E9B8F}" type="presOf" srcId="{E0E22D94-B8B7-4A41-88A8-C071186BECA9}" destId="{B15F94C7-FDDA-44E5-8FF0-A53993E805D9}" srcOrd="1" destOrd="0" presId="urn:microsoft.com/office/officeart/2016/7/layout/RepeatingBendingProcessNew"/>
    <dgm:cxn modelId="{1F695986-618A-43E8-91B9-B93A9C05065E}" srcId="{3C594A3B-DC22-4C5A-8E6B-DF37D69F0B10}" destId="{A828E706-3B06-4EFF-B166-9C675695EFB6}" srcOrd="2" destOrd="0" parTransId="{ECBA1C86-C148-4FE8-8BF7-99B13969D9AA}" sibTransId="{C10596D6-04D8-450C-BEA1-75C2EFE98C7F}"/>
    <dgm:cxn modelId="{C5F03891-3597-49F7-B13A-DE6DF1C172A0}" type="presOf" srcId="{06868B3F-D505-4860-A2E7-118ABD74FD7D}" destId="{5044123C-1097-47D9-BC03-A17987118E5F}" srcOrd="0" destOrd="0" presId="urn:microsoft.com/office/officeart/2016/7/layout/RepeatingBendingProcessNew"/>
    <dgm:cxn modelId="{8F134896-0163-43AF-B961-83BEAC1273C2}" type="presOf" srcId="{3C594A3B-DC22-4C5A-8E6B-DF37D69F0B10}" destId="{7597B359-877B-4CD3-92D5-D62C5CC6121A}" srcOrd="0" destOrd="0" presId="urn:microsoft.com/office/officeart/2016/7/layout/RepeatingBendingProcessNew"/>
    <dgm:cxn modelId="{C8245496-5F80-474F-94DA-787921102075}" srcId="{3C594A3B-DC22-4C5A-8E6B-DF37D69F0B10}" destId="{36348D3B-B231-4A80-95A0-D8C9889A53F7}" srcOrd="4" destOrd="0" parTransId="{4F52D2D5-F22F-4C7E-9350-2AADA7CB7E3C}" sibTransId="{06868B3F-D505-4860-A2E7-118ABD74FD7D}"/>
    <dgm:cxn modelId="{60BEDF9B-C803-438C-8C24-5AB568519237}" srcId="{3C594A3B-DC22-4C5A-8E6B-DF37D69F0B10}" destId="{3657C1E2-E74B-41DC-A64E-60DC28315FF4}" srcOrd="0" destOrd="0" parTransId="{9E440B88-122F-47EC-8065-B1061D17F372}" sibTransId="{F574F3AE-289A-4142-93EC-FCECCF6856F6}"/>
    <dgm:cxn modelId="{3506EE9F-AFF3-4A94-A34E-44FB1F29D9A0}" type="presOf" srcId="{AD6384AD-AFB8-4187-9BD7-5E8AE2C4FE1A}" destId="{819B6913-CC5B-4E32-8DB8-275A0F5F108C}" srcOrd="0" destOrd="0" presId="urn:microsoft.com/office/officeart/2016/7/layout/RepeatingBendingProcessNew"/>
    <dgm:cxn modelId="{A0C21FBB-9101-4D0A-A152-3E3C5A8CEB8E}" type="presOf" srcId="{BEBE1E47-D39C-4DBD-AB9D-3CC53EF36289}" destId="{C95A4D94-6994-4F09-BFA2-014E6FF24D88}" srcOrd="0" destOrd="0" presId="urn:microsoft.com/office/officeart/2016/7/layout/RepeatingBendingProcessNew"/>
    <dgm:cxn modelId="{2BE3A9D5-7377-46E3-A822-CE8EA9EBDC5D}" type="presOf" srcId="{3657C1E2-E74B-41DC-A64E-60DC28315FF4}" destId="{A5511A78-1CFF-4B72-BF4D-F45E0CBDF358}" srcOrd="0" destOrd="0" presId="urn:microsoft.com/office/officeart/2016/7/layout/RepeatingBendingProcessNew"/>
    <dgm:cxn modelId="{6EF48AE1-62E6-4040-ADAF-A8B58B0CA42D}" type="presOf" srcId="{A828E706-3B06-4EFF-B166-9C675695EFB6}" destId="{21C0DE5A-0FBF-4482-B591-4864324D58F3}" srcOrd="0" destOrd="0" presId="urn:microsoft.com/office/officeart/2016/7/layout/RepeatingBendingProcessNew"/>
    <dgm:cxn modelId="{319B9DE4-C8BF-417D-AD97-913231C095D9}" srcId="{3C594A3B-DC22-4C5A-8E6B-DF37D69F0B10}" destId="{AD6384AD-AFB8-4187-9BD7-5E8AE2C4FE1A}" srcOrd="5" destOrd="0" parTransId="{E76B6055-92EB-4F20-8A61-35256542367B}" sibTransId="{A2DAC9A3-25AE-4392-837D-229CC243BD46}"/>
    <dgm:cxn modelId="{543B5AEA-0587-45DE-B3C4-09B6B861908F}" type="presOf" srcId="{F574F3AE-289A-4142-93EC-FCECCF6856F6}" destId="{2CDA12D5-D542-4B57-915D-AB1D778B9EC8}" srcOrd="1" destOrd="0" presId="urn:microsoft.com/office/officeart/2016/7/layout/RepeatingBendingProcessNew"/>
    <dgm:cxn modelId="{E3DA49EE-BD3A-47EF-BFA8-28CF281A6947}" type="presOf" srcId="{36348D3B-B231-4A80-95A0-D8C9889A53F7}" destId="{76B604A8-A400-4511-9C7B-9B4CE452E23E}" srcOrd="0" destOrd="0" presId="urn:microsoft.com/office/officeart/2016/7/layout/RepeatingBendingProcessNew"/>
    <dgm:cxn modelId="{A653A2F4-9474-4583-A075-CFD8DC199921}" type="presOf" srcId="{3A4596F0-7FF8-4DEF-9D6C-1CFBDC567325}" destId="{A62D8B45-BA56-49A0-80E0-D46F44FF7350}" srcOrd="0" destOrd="0" presId="urn:microsoft.com/office/officeart/2016/7/layout/RepeatingBendingProcessNew"/>
    <dgm:cxn modelId="{D45CB5FB-D92E-465C-926E-23CA4C12EA50}" type="presOf" srcId="{C10596D6-04D8-450C-BEA1-75C2EFE98C7F}" destId="{3C37BFBC-6099-42F7-9A62-2A4F72179CBD}" srcOrd="0" destOrd="0" presId="urn:microsoft.com/office/officeart/2016/7/layout/RepeatingBendingProcessNew"/>
    <dgm:cxn modelId="{F884DC8D-0918-4A1E-882A-71081A67A7D9}" type="presParOf" srcId="{7597B359-877B-4CD3-92D5-D62C5CC6121A}" destId="{A5511A78-1CFF-4B72-BF4D-F45E0CBDF358}" srcOrd="0" destOrd="0" presId="urn:microsoft.com/office/officeart/2016/7/layout/RepeatingBendingProcessNew"/>
    <dgm:cxn modelId="{37FC87AC-FBBD-4A88-8473-5F9A27395104}" type="presParOf" srcId="{7597B359-877B-4CD3-92D5-D62C5CC6121A}" destId="{DDDB2586-CD33-449F-82BA-80ABAC05854A}" srcOrd="1" destOrd="0" presId="urn:microsoft.com/office/officeart/2016/7/layout/RepeatingBendingProcessNew"/>
    <dgm:cxn modelId="{C7B25188-FEF0-4D82-856D-15DA6DB881AC}" type="presParOf" srcId="{DDDB2586-CD33-449F-82BA-80ABAC05854A}" destId="{2CDA12D5-D542-4B57-915D-AB1D778B9EC8}" srcOrd="0" destOrd="0" presId="urn:microsoft.com/office/officeart/2016/7/layout/RepeatingBendingProcessNew"/>
    <dgm:cxn modelId="{520F02BA-12FD-4644-A51C-5764552510AE}" type="presParOf" srcId="{7597B359-877B-4CD3-92D5-D62C5CC6121A}" destId="{B0BEBE55-7D42-49C3-B895-FA5BE1D1AF08}" srcOrd="2" destOrd="0" presId="urn:microsoft.com/office/officeart/2016/7/layout/RepeatingBendingProcessNew"/>
    <dgm:cxn modelId="{0C4F8A5D-7374-46DA-8190-1B58B8A1FD8E}" type="presParOf" srcId="{7597B359-877B-4CD3-92D5-D62C5CC6121A}" destId="{A62D8B45-BA56-49A0-80E0-D46F44FF7350}" srcOrd="3" destOrd="0" presId="urn:microsoft.com/office/officeart/2016/7/layout/RepeatingBendingProcessNew"/>
    <dgm:cxn modelId="{FD08784C-3D0D-4B8F-B4F5-D3244D597111}" type="presParOf" srcId="{A62D8B45-BA56-49A0-80E0-D46F44FF7350}" destId="{5C27F1BD-D0B8-4F82-AB36-A6697D45E356}" srcOrd="0" destOrd="0" presId="urn:microsoft.com/office/officeart/2016/7/layout/RepeatingBendingProcessNew"/>
    <dgm:cxn modelId="{85EC8F5F-C899-4014-B728-B628EC7D45FD}" type="presParOf" srcId="{7597B359-877B-4CD3-92D5-D62C5CC6121A}" destId="{21C0DE5A-0FBF-4482-B591-4864324D58F3}" srcOrd="4" destOrd="0" presId="urn:microsoft.com/office/officeart/2016/7/layout/RepeatingBendingProcessNew"/>
    <dgm:cxn modelId="{5BC177D1-A032-4203-96F2-06CC5F55BAA8}" type="presParOf" srcId="{7597B359-877B-4CD3-92D5-D62C5CC6121A}" destId="{3C37BFBC-6099-42F7-9A62-2A4F72179CBD}" srcOrd="5" destOrd="0" presId="urn:microsoft.com/office/officeart/2016/7/layout/RepeatingBendingProcessNew"/>
    <dgm:cxn modelId="{C75A689E-A623-4435-8147-65BADB2FAD40}" type="presParOf" srcId="{3C37BFBC-6099-42F7-9A62-2A4F72179CBD}" destId="{E00439DB-376C-4F2E-99BA-6F8E38462F8A}" srcOrd="0" destOrd="0" presId="urn:microsoft.com/office/officeart/2016/7/layout/RepeatingBendingProcessNew"/>
    <dgm:cxn modelId="{AB1DDD82-516C-4D66-B2B0-5463330DAC58}" type="presParOf" srcId="{7597B359-877B-4CD3-92D5-D62C5CC6121A}" destId="{C95A4D94-6994-4F09-BFA2-014E6FF24D88}" srcOrd="6" destOrd="0" presId="urn:microsoft.com/office/officeart/2016/7/layout/RepeatingBendingProcessNew"/>
    <dgm:cxn modelId="{72B3ADB2-6E68-4049-9295-C528D17CC8AE}" type="presParOf" srcId="{7597B359-877B-4CD3-92D5-D62C5CC6121A}" destId="{65B9AE3F-A240-4ADF-92EA-6EBD95F8155E}" srcOrd="7" destOrd="0" presId="urn:microsoft.com/office/officeart/2016/7/layout/RepeatingBendingProcessNew"/>
    <dgm:cxn modelId="{BE1984C7-8950-41D3-990F-B6D2A0E31F18}" type="presParOf" srcId="{65B9AE3F-A240-4ADF-92EA-6EBD95F8155E}" destId="{B15F94C7-FDDA-44E5-8FF0-A53993E805D9}" srcOrd="0" destOrd="0" presId="urn:microsoft.com/office/officeart/2016/7/layout/RepeatingBendingProcessNew"/>
    <dgm:cxn modelId="{DAA4CB11-8873-42A7-9E35-10774CE0C86C}" type="presParOf" srcId="{7597B359-877B-4CD3-92D5-D62C5CC6121A}" destId="{76B604A8-A400-4511-9C7B-9B4CE452E23E}" srcOrd="8" destOrd="0" presId="urn:microsoft.com/office/officeart/2016/7/layout/RepeatingBendingProcessNew"/>
    <dgm:cxn modelId="{525D5160-A485-4590-8E7A-ACDFED611739}" type="presParOf" srcId="{7597B359-877B-4CD3-92D5-D62C5CC6121A}" destId="{5044123C-1097-47D9-BC03-A17987118E5F}" srcOrd="9" destOrd="0" presId="urn:microsoft.com/office/officeart/2016/7/layout/RepeatingBendingProcessNew"/>
    <dgm:cxn modelId="{77E2F1FD-BE54-4297-AD08-277787BE2490}" type="presParOf" srcId="{5044123C-1097-47D9-BC03-A17987118E5F}" destId="{BAE24B61-F2EE-416D-A169-4E85E6231AE7}" srcOrd="0" destOrd="0" presId="urn:microsoft.com/office/officeart/2016/7/layout/RepeatingBendingProcessNew"/>
    <dgm:cxn modelId="{08E06EAC-6692-486C-953C-E23EF447FAFC}" type="presParOf" srcId="{7597B359-877B-4CD3-92D5-D62C5CC6121A}" destId="{819B6913-CC5B-4E32-8DB8-275A0F5F108C}"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C325999-AC40-4EB5-BCEA-B0C34F7FDD44}" type="doc">
      <dgm:prSet loTypeId="urn:microsoft.com/office/officeart/2008/layout/LinedList" loCatId="Inbox" qsTypeId="urn:microsoft.com/office/officeart/2005/8/quickstyle/simple1" qsCatId="simple" csTypeId="urn:microsoft.com/office/officeart/2005/8/colors/accent0_3" csCatId="mainScheme"/>
      <dgm:spPr/>
      <dgm:t>
        <a:bodyPr/>
        <a:lstStyle/>
        <a:p>
          <a:endParaRPr lang="en-US"/>
        </a:p>
      </dgm:t>
    </dgm:pt>
    <dgm:pt modelId="{0BD9A677-59D8-4513-ABC9-C9FA6A19372D}">
      <dgm:prSet/>
      <dgm:spPr/>
      <dgm:t>
        <a:bodyPr/>
        <a:lstStyle/>
        <a:p>
          <a:r>
            <a:rPr lang="en-US" dirty="0"/>
            <a:t>The EPA set the action level for lead in water at 15 ppb and at 1.3 ppm (1.3 mg/L) for copper.</a:t>
          </a:r>
        </a:p>
      </dgm:t>
    </dgm:pt>
    <dgm:pt modelId="{9102B302-02DE-41D5-BA0F-772DEE4F90F8}" type="parTrans" cxnId="{70A72C7C-4EC3-42BB-AF5E-BABC276CD172}">
      <dgm:prSet/>
      <dgm:spPr/>
      <dgm:t>
        <a:bodyPr/>
        <a:lstStyle/>
        <a:p>
          <a:endParaRPr lang="en-US"/>
        </a:p>
      </dgm:t>
    </dgm:pt>
    <dgm:pt modelId="{34EF69CA-AF3E-4A8D-B95F-77E721F775DF}" type="sibTrans" cxnId="{70A72C7C-4EC3-42BB-AF5E-BABC276CD172}">
      <dgm:prSet/>
      <dgm:spPr/>
      <dgm:t>
        <a:bodyPr/>
        <a:lstStyle/>
        <a:p>
          <a:endParaRPr lang="en-US"/>
        </a:p>
      </dgm:t>
    </dgm:pt>
    <dgm:pt modelId="{6B6787F1-236E-455E-A6A3-61C20EBDEF19}">
      <dgm:prSet/>
      <dgm:spPr/>
      <dgm:t>
        <a:bodyPr/>
        <a:lstStyle/>
        <a:p>
          <a:r>
            <a:rPr lang="en-US" dirty="0"/>
            <a:t>Before using water for drinking or cooking, "flush" the cold water faucet.</a:t>
          </a:r>
        </a:p>
      </dgm:t>
    </dgm:pt>
    <dgm:pt modelId="{D7EFD98B-F82D-4125-985D-52EFC4C54B98}" type="parTrans" cxnId="{9E815367-AC19-438C-B73D-F4399E928E4B}">
      <dgm:prSet/>
      <dgm:spPr/>
      <dgm:t>
        <a:bodyPr/>
        <a:lstStyle/>
        <a:p>
          <a:endParaRPr lang="en-US"/>
        </a:p>
      </dgm:t>
    </dgm:pt>
    <dgm:pt modelId="{BE750F01-80FF-439D-A63D-FE945A774272}" type="sibTrans" cxnId="{9E815367-AC19-438C-B73D-F4399E928E4B}">
      <dgm:prSet/>
      <dgm:spPr/>
      <dgm:t>
        <a:bodyPr/>
        <a:lstStyle/>
        <a:p>
          <a:endParaRPr lang="en-US"/>
        </a:p>
      </dgm:t>
    </dgm:pt>
    <dgm:pt modelId="{49037AA5-53E3-477E-9D4B-479D58DC953E}">
      <dgm:prSet/>
      <dgm:spPr/>
      <dgm:t>
        <a:bodyPr/>
        <a:lstStyle/>
        <a:p>
          <a:r>
            <a:rPr lang="en-US" dirty="0"/>
            <a:t>Clean the aerator screen.</a:t>
          </a:r>
        </a:p>
      </dgm:t>
    </dgm:pt>
    <dgm:pt modelId="{FA880402-1AF2-42C5-A8EC-838F09F33CA1}" type="parTrans" cxnId="{13790C6E-4F7F-4F2E-9FC4-57EC99C36DD0}">
      <dgm:prSet/>
      <dgm:spPr/>
      <dgm:t>
        <a:bodyPr/>
        <a:lstStyle/>
        <a:p>
          <a:endParaRPr lang="en-US"/>
        </a:p>
      </dgm:t>
    </dgm:pt>
    <dgm:pt modelId="{73B902FA-C265-4FE8-8424-33906ED8118F}" type="sibTrans" cxnId="{13790C6E-4F7F-4F2E-9FC4-57EC99C36DD0}">
      <dgm:prSet/>
      <dgm:spPr/>
      <dgm:t>
        <a:bodyPr/>
        <a:lstStyle/>
        <a:p>
          <a:endParaRPr lang="en-US"/>
        </a:p>
      </dgm:t>
    </dgm:pt>
    <dgm:pt modelId="{1D0A00C6-C87C-44AD-BA37-0C0F06101829}" type="pres">
      <dgm:prSet presAssocID="{0C325999-AC40-4EB5-BCEA-B0C34F7FDD44}" presName="vert0" presStyleCnt="0">
        <dgm:presLayoutVars>
          <dgm:dir/>
          <dgm:animOne val="branch"/>
          <dgm:animLvl val="lvl"/>
        </dgm:presLayoutVars>
      </dgm:prSet>
      <dgm:spPr/>
    </dgm:pt>
    <dgm:pt modelId="{2E3ADA7B-057A-4E0B-80FD-A09769ACF335}" type="pres">
      <dgm:prSet presAssocID="{0BD9A677-59D8-4513-ABC9-C9FA6A19372D}" presName="thickLine" presStyleLbl="alignNode1" presStyleIdx="0" presStyleCnt="3"/>
      <dgm:spPr/>
    </dgm:pt>
    <dgm:pt modelId="{C0239190-79E1-40BD-B768-274289E0CAA0}" type="pres">
      <dgm:prSet presAssocID="{0BD9A677-59D8-4513-ABC9-C9FA6A19372D}" presName="horz1" presStyleCnt="0"/>
      <dgm:spPr/>
    </dgm:pt>
    <dgm:pt modelId="{4B726389-70C9-469C-8AA8-757BF2100FF5}" type="pres">
      <dgm:prSet presAssocID="{0BD9A677-59D8-4513-ABC9-C9FA6A19372D}" presName="tx1" presStyleLbl="revTx" presStyleIdx="0" presStyleCnt="3"/>
      <dgm:spPr/>
    </dgm:pt>
    <dgm:pt modelId="{C68003D2-06A6-43AA-AE2E-602D0E56B017}" type="pres">
      <dgm:prSet presAssocID="{0BD9A677-59D8-4513-ABC9-C9FA6A19372D}" presName="vert1" presStyleCnt="0"/>
      <dgm:spPr/>
    </dgm:pt>
    <dgm:pt modelId="{6B58E0BF-CD04-4468-83FD-4283A2C292BE}" type="pres">
      <dgm:prSet presAssocID="{6B6787F1-236E-455E-A6A3-61C20EBDEF19}" presName="thickLine" presStyleLbl="alignNode1" presStyleIdx="1" presStyleCnt="3"/>
      <dgm:spPr/>
    </dgm:pt>
    <dgm:pt modelId="{556C1849-D294-4DA7-A7AB-EFA47A1B1639}" type="pres">
      <dgm:prSet presAssocID="{6B6787F1-236E-455E-A6A3-61C20EBDEF19}" presName="horz1" presStyleCnt="0"/>
      <dgm:spPr/>
    </dgm:pt>
    <dgm:pt modelId="{BA809150-D67C-4732-A813-9B37D29304C8}" type="pres">
      <dgm:prSet presAssocID="{6B6787F1-236E-455E-A6A3-61C20EBDEF19}" presName="tx1" presStyleLbl="revTx" presStyleIdx="1" presStyleCnt="3"/>
      <dgm:spPr/>
    </dgm:pt>
    <dgm:pt modelId="{D1514837-3A88-4CE9-AB96-A79E50EBFFE2}" type="pres">
      <dgm:prSet presAssocID="{6B6787F1-236E-455E-A6A3-61C20EBDEF19}" presName="vert1" presStyleCnt="0"/>
      <dgm:spPr/>
    </dgm:pt>
    <dgm:pt modelId="{1692358B-990A-46B7-B79D-A7A43D8F5C47}" type="pres">
      <dgm:prSet presAssocID="{49037AA5-53E3-477E-9D4B-479D58DC953E}" presName="thickLine" presStyleLbl="alignNode1" presStyleIdx="2" presStyleCnt="3"/>
      <dgm:spPr/>
    </dgm:pt>
    <dgm:pt modelId="{310EE8C4-A879-4FDB-847D-05DF13795FD4}" type="pres">
      <dgm:prSet presAssocID="{49037AA5-53E3-477E-9D4B-479D58DC953E}" presName="horz1" presStyleCnt="0"/>
      <dgm:spPr/>
    </dgm:pt>
    <dgm:pt modelId="{86AA62D3-1B53-4E53-B2F7-747CABC093DD}" type="pres">
      <dgm:prSet presAssocID="{49037AA5-53E3-477E-9D4B-479D58DC953E}" presName="tx1" presStyleLbl="revTx" presStyleIdx="2" presStyleCnt="3"/>
      <dgm:spPr/>
    </dgm:pt>
    <dgm:pt modelId="{885650F7-7FDA-4141-B173-C383CF33711B}" type="pres">
      <dgm:prSet presAssocID="{49037AA5-53E3-477E-9D4B-479D58DC953E}" presName="vert1" presStyleCnt="0"/>
      <dgm:spPr/>
    </dgm:pt>
  </dgm:ptLst>
  <dgm:cxnLst>
    <dgm:cxn modelId="{A3854804-99E5-4EA4-B518-A3C7C259E7D1}" type="presOf" srcId="{0C325999-AC40-4EB5-BCEA-B0C34F7FDD44}" destId="{1D0A00C6-C87C-44AD-BA37-0C0F06101829}" srcOrd="0" destOrd="0" presId="urn:microsoft.com/office/officeart/2008/layout/LinedList"/>
    <dgm:cxn modelId="{5A904335-7774-432A-AD11-11850CAA501B}" type="presOf" srcId="{6B6787F1-236E-455E-A6A3-61C20EBDEF19}" destId="{BA809150-D67C-4732-A813-9B37D29304C8}" srcOrd="0" destOrd="0" presId="urn:microsoft.com/office/officeart/2008/layout/LinedList"/>
    <dgm:cxn modelId="{AC47223F-EBE6-4845-8F66-B2910553A58B}" type="presOf" srcId="{49037AA5-53E3-477E-9D4B-479D58DC953E}" destId="{86AA62D3-1B53-4E53-B2F7-747CABC093DD}" srcOrd="0" destOrd="0" presId="urn:microsoft.com/office/officeart/2008/layout/LinedList"/>
    <dgm:cxn modelId="{9E815367-AC19-438C-B73D-F4399E928E4B}" srcId="{0C325999-AC40-4EB5-BCEA-B0C34F7FDD44}" destId="{6B6787F1-236E-455E-A6A3-61C20EBDEF19}" srcOrd="1" destOrd="0" parTransId="{D7EFD98B-F82D-4125-985D-52EFC4C54B98}" sibTransId="{BE750F01-80FF-439D-A63D-FE945A774272}"/>
    <dgm:cxn modelId="{13790C6E-4F7F-4F2E-9FC4-57EC99C36DD0}" srcId="{0C325999-AC40-4EB5-BCEA-B0C34F7FDD44}" destId="{49037AA5-53E3-477E-9D4B-479D58DC953E}" srcOrd="2" destOrd="0" parTransId="{FA880402-1AF2-42C5-A8EC-838F09F33CA1}" sibTransId="{73B902FA-C265-4FE8-8424-33906ED8118F}"/>
    <dgm:cxn modelId="{70A72C7C-4EC3-42BB-AF5E-BABC276CD172}" srcId="{0C325999-AC40-4EB5-BCEA-B0C34F7FDD44}" destId="{0BD9A677-59D8-4513-ABC9-C9FA6A19372D}" srcOrd="0" destOrd="0" parTransId="{9102B302-02DE-41D5-BA0F-772DEE4F90F8}" sibTransId="{34EF69CA-AF3E-4A8D-B95F-77E721F775DF}"/>
    <dgm:cxn modelId="{B5B2C0D6-9826-49D3-BEF3-20492DDBA819}" type="presOf" srcId="{0BD9A677-59D8-4513-ABC9-C9FA6A19372D}" destId="{4B726389-70C9-469C-8AA8-757BF2100FF5}" srcOrd="0" destOrd="0" presId="urn:microsoft.com/office/officeart/2008/layout/LinedList"/>
    <dgm:cxn modelId="{D4CADDDA-3AB7-45BA-A53E-246E2EA9A5D6}" type="presParOf" srcId="{1D0A00C6-C87C-44AD-BA37-0C0F06101829}" destId="{2E3ADA7B-057A-4E0B-80FD-A09769ACF335}" srcOrd="0" destOrd="0" presId="urn:microsoft.com/office/officeart/2008/layout/LinedList"/>
    <dgm:cxn modelId="{26022AE2-66E3-4EA1-97E8-5EEB40F5ED88}" type="presParOf" srcId="{1D0A00C6-C87C-44AD-BA37-0C0F06101829}" destId="{C0239190-79E1-40BD-B768-274289E0CAA0}" srcOrd="1" destOrd="0" presId="urn:microsoft.com/office/officeart/2008/layout/LinedList"/>
    <dgm:cxn modelId="{B4570E67-AEE1-4094-B534-A5065BE5B75E}" type="presParOf" srcId="{C0239190-79E1-40BD-B768-274289E0CAA0}" destId="{4B726389-70C9-469C-8AA8-757BF2100FF5}" srcOrd="0" destOrd="0" presId="urn:microsoft.com/office/officeart/2008/layout/LinedList"/>
    <dgm:cxn modelId="{7959969E-8F79-4C4B-B04F-4602032B94B2}" type="presParOf" srcId="{C0239190-79E1-40BD-B768-274289E0CAA0}" destId="{C68003D2-06A6-43AA-AE2E-602D0E56B017}" srcOrd="1" destOrd="0" presId="urn:microsoft.com/office/officeart/2008/layout/LinedList"/>
    <dgm:cxn modelId="{294F42C3-6E87-4880-9721-CF598AB51323}" type="presParOf" srcId="{1D0A00C6-C87C-44AD-BA37-0C0F06101829}" destId="{6B58E0BF-CD04-4468-83FD-4283A2C292BE}" srcOrd="2" destOrd="0" presId="urn:microsoft.com/office/officeart/2008/layout/LinedList"/>
    <dgm:cxn modelId="{B0A321F5-4478-4AE8-96F3-BC28CA83905E}" type="presParOf" srcId="{1D0A00C6-C87C-44AD-BA37-0C0F06101829}" destId="{556C1849-D294-4DA7-A7AB-EFA47A1B1639}" srcOrd="3" destOrd="0" presId="urn:microsoft.com/office/officeart/2008/layout/LinedList"/>
    <dgm:cxn modelId="{F6D0B5B6-ED9B-40D3-AC49-6847D3C43070}" type="presParOf" srcId="{556C1849-D294-4DA7-A7AB-EFA47A1B1639}" destId="{BA809150-D67C-4732-A813-9B37D29304C8}" srcOrd="0" destOrd="0" presId="urn:microsoft.com/office/officeart/2008/layout/LinedList"/>
    <dgm:cxn modelId="{EEB8B320-26AF-4415-85D3-7A6B3E1C8349}" type="presParOf" srcId="{556C1849-D294-4DA7-A7AB-EFA47A1B1639}" destId="{D1514837-3A88-4CE9-AB96-A79E50EBFFE2}" srcOrd="1" destOrd="0" presId="urn:microsoft.com/office/officeart/2008/layout/LinedList"/>
    <dgm:cxn modelId="{2E183BAA-A232-4754-ACBF-FBC4E69A31AB}" type="presParOf" srcId="{1D0A00C6-C87C-44AD-BA37-0C0F06101829}" destId="{1692358B-990A-46B7-B79D-A7A43D8F5C47}" srcOrd="4" destOrd="0" presId="urn:microsoft.com/office/officeart/2008/layout/LinedList"/>
    <dgm:cxn modelId="{F3FD6C3C-EF12-462D-9905-2A5A44F7BB14}" type="presParOf" srcId="{1D0A00C6-C87C-44AD-BA37-0C0F06101829}" destId="{310EE8C4-A879-4FDB-847D-05DF13795FD4}" srcOrd="5" destOrd="0" presId="urn:microsoft.com/office/officeart/2008/layout/LinedList"/>
    <dgm:cxn modelId="{E8D5A335-9425-4BD3-BFD5-29710385D549}" type="presParOf" srcId="{310EE8C4-A879-4FDB-847D-05DF13795FD4}" destId="{86AA62D3-1B53-4E53-B2F7-747CABC093DD}" srcOrd="0" destOrd="0" presId="urn:microsoft.com/office/officeart/2008/layout/LinedList"/>
    <dgm:cxn modelId="{5D32D08B-BC6E-40C6-A19A-B1ECB8265A6A}" type="presParOf" srcId="{310EE8C4-A879-4FDB-847D-05DF13795FD4}" destId="{885650F7-7FDA-4141-B173-C383CF33711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4886FFE-5E7A-4013-859E-B80F7C09755E}" type="doc">
      <dgm:prSet loTypeId="urn:microsoft.com/office/officeart/2008/layout/LinedList" loCatId="Inbox" qsTypeId="urn:microsoft.com/office/officeart/2005/8/quickstyle/simple1" qsCatId="simple" csTypeId="urn:microsoft.com/office/officeart/2005/8/colors/ColorSchemeForSuggestions" csCatId="other"/>
      <dgm:spPr/>
      <dgm:t>
        <a:bodyPr/>
        <a:lstStyle/>
        <a:p>
          <a:endParaRPr lang="en-US"/>
        </a:p>
      </dgm:t>
    </dgm:pt>
    <dgm:pt modelId="{51BB32A7-D677-4F63-A999-6E08A7191194}">
      <dgm:prSet/>
      <dgm:spPr/>
      <dgm:t>
        <a:bodyPr/>
        <a:lstStyle/>
        <a:p>
          <a:r>
            <a:rPr lang="en-US" dirty="0"/>
            <a:t>Lead has been found in powders and tablets given for arthritis, infertility, upset stomach, menstrual cramps, colic and other illnesses. </a:t>
          </a:r>
        </a:p>
      </dgm:t>
    </dgm:pt>
    <dgm:pt modelId="{68C6EAB8-B4D8-48CA-BD30-11456A4B92FF}" type="parTrans" cxnId="{29098CC8-FB1D-466C-AA8F-A699314E723B}">
      <dgm:prSet/>
      <dgm:spPr/>
      <dgm:t>
        <a:bodyPr/>
        <a:lstStyle/>
        <a:p>
          <a:endParaRPr lang="en-US"/>
        </a:p>
      </dgm:t>
    </dgm:pt>
    <dgm:pt modelId="{D36BE004-9295-44C2-AFAA-B832A6C0E866}" type="sibTrans" cxnId="{29098CC8-FB1D-466C-AA8F-A699314E723B}">
      <dgm:prSet/>
      <dgm:spPr/>
      <dgm:t>
        <a:bodyPr/>
        <a:lstStyle/>
        <a:p>
          <a:endParaRPr lang="en-US"/>
        </a:p>
      </dgm:t>
    </dgm:pt>
    <dgm:pt modelId="{20131A93-2AB1-4FE5-866C-89AC1AB0BE5D}">
      <dgm:prSet/>
      <dgm:spPr/>
      <dgm:t>
        <a:bodyPr/>
        <a:lstStyle/>
        <a:p>
          <a:r>
            <a:rPr lang="en-US" dirty="0"/>
            <a:t>Greta (lead oxide) Azarcon (lead tetroxide) are Hispanic traditional remedies taken for an upset stomach (empacho), constipation, diarrhea, vomiting, and used on teething babies. Greta and Azarcon are both fine orange powders that have a lead content as high as 90%. </a:t>
          </a:r>
        </a:p>
      </dgm:t>
    </dgm:pt>
    <dgm:pt modelId="{B0576A96-FA87-4783-9B2D-81D8AC575094}" type="parTrans" cxnId="{960C0AE9-E530-4BDF-B574-72E9A05ADEDB}">
      <dgm:prSet/>
      <dgm:spPr/>
      <dgm:t>
        <a:bodyPr/>
        <a:lstStyle/>
        <a:p>
          <a:endParaRPr lang="en-US"/>
        </a:p>
      </dgm:t>
    </dgm:pt>
    <dgm:pt modelId="{CE1025B2-9D6F-4A4B-8F19-26BDE4DC8C50}" type="sibTrans" cxnId="{960C0AE9-E530-4BDF-B574-72E9A05ADEDB}">
      <dgm:prSet/>
      <dgm:spPr/>
      <dgm:t>
        <a:bodyPr/>
        <a:lstStyle/>
        <a:p>
          <a:endParaRPr lang="en-US"/>
        </a:p>
      </dgm:t>
    </dgm:pt>
    <dgm:pt modelId="{498F0868-6076-4872-9E4E-63577780C378}">
      <dgm:prSet/>
      <dgm:spPr/>
      <dgm:t>
        <a:bodyPr/>
        <a:lstStyle/>
        <a:p>
          <a:r>
            <a:rPr lang="en-US" dirty="0"/>
            <a:t>Ghasard, an Indian folk remedy, has also been found to contain lead. It is a brown powder used as a tonic. </a:t>
          </a:r>
        </a:p>
      </dgm:t>
    </dgm:pt>
    <dgm:pt modelId="{F392271F-4C0C-4FDA-9787-97EB2C69EC5A}" type="parTrans" cxnId="{57946355-E341-4CCA-A982-73AA4FE618EB}">
      <dgm:prSet/>
      <dgm:spPr/>
      <dgm:t>
        <a:bodyPr/>
        <a:lstStyle/>
        <a:p>
          <a:endParaRPr lang="en-US"/>
        </a:p>
      </dgm:t>
    </dgm:pt>
    <dgm:pt modelId="{5AE0A08C-5AA5-4B07-A34C-11CDB8864B06}" type="sibTrans" cxnId="{57946355-E341-4CCA-A982-73AA4FE618EB}">
      <dgm:prSet/>
      <dgm:spPr/>
      <dgm:t>
        <a:bodyPr/>
        <a:lstStyle/>
        <a:p>
          <a:endParaRPr lang="en-US"/>
        </a:p>
      </dgm:t>
    </dgm:pt>
    <dgm:pt modelId="{1F8A5D67-ADCB-47D5-A86A-F0DC8247291C}">
      <dgm:prSet/>
      <dgm:spPr/>
      <dgm:t>
        <a:bodyPr/>
        <a:lstStyle/>
        <a:p>
          <a:r>
            <a:rPr lang="en-US" dirty="0"/>
            <a:t>Ba-baw-san is a Chinese herbal remedy that contains lead. It is used to treat colic pain or to pacify young children.</a:t>
          </a:r>
        </a:p>
      </dgm:t>
    </dgm:pt>
    <dgm:pt modelId="{4EC28532-8340-40FF-9399-711F5E6694B0}" type="parTrans" cxnId="{EBC127E7-ED22-4C25-B526-EA6439C594FF}">
      <dgm:prSet/>
      <dgm:spPr/>
      <dgm:t>
        <a:bodyPr/>
        <a:lstStyle/>
        <a:p>
          <a:endParaRPr lang="en-US"/>
        </a:p>
      </dgm:t>
    </dgm:pt>
    <dgm:pt modelId="{0659901F-A249-4DF4-955E-CD551606314D}" type="sibTrans" cxnId="{EBC127E7-ED22-4C25-B526-EA6439C594FF}">
      <dgm:prSet/>
      <dgm:spPr/>
      <dgm:t>
        <a:bodyPr/>
        <a:lstStyle/>
        <a:p>
          <a:endParaRPr lang="en-US"/>
        </a:p>
      </dgm:t>
    </dgm:pt>
    <dgm:pt modelId="{8B2AAF26-9628-40F8-AEBA-E656118E714E}" type="pres">
      <dgm:prSet presAssocID="{94886FFE-5E7A-4013-859E-B80F7C09755E}" presName="vert0" presStyleCnt="0">
        <dgm:presLayoutVars>
          <dgm:dir/>
          <dgm:animOne val="branch"/>
          <dgm:animLvl val="lvl"/>
        </dgm:presLayoutVars>
      </dgm:prSet>
      <dgm:spPr/>
    </dgm:pt>
    <dgm:pt modelId="{22C8012F-C1FE-439A-A2A8-51B847D33261}" type="pres">
      <dgm:prSet presAssocID="{51BB32A7-D677-4F63-A999-6E08A7191194}" presName="thickLine" presStyleLbl="alignNode1" presStyleIdx="0" presStyleCnt="4"/>
      <dgm:spPr/>
    </dgm:pt>
    <dgm:pt modelId="{6CB38A01-7690-4C5B-BD66-F7AB79071773}" type="pres">
      <dgm:prSet presAssocID="{51BB32A7-D677-4F63-A999-6E08A7191194}" presName="horz1" presStyleCnt="0"/>
      <dgm:spPr/>
    </dgm:pt>
    <dgm:pt modelId="{915D17B1-5603-4A3E-98AB-C8E574509854}" type="pres">
      <dgm:prSet presAssocID="{51BB32A7-D677-4F63-A999-6E08A7191194}" presName="tx1" presStyleLbl="revTx" presStyleIdx="0" presStyleCnt="4"/>
      <dgm:spPr/>
    </dgm:pt>
    <dgm:pt modelId="{531306E6-1369-4A26-AE35-E9DE276E7D9E}" type="pres">
      <dgm:prSet presAssocID="{51BB32A7-D677-4F63-A999-6E08A7191194}" presName="vert1" presStyleCnt="0"/>
      <dgm:spPr/>
    </dgm:pt>
    <dgm:pt modelId="{F3EBFE32-A613-4E97-9759-028CA357D8A1}" type="pres">
      <dgm:prSet presAssocID="{20131A93-2AB1-4FE5-866C-89AC1AB0BE5D}" presName="thickLine" presStyleLbl="alignNode1" presStyleIdx="1" presStyleCnt="4"/>
      <dgm:spPr/>
    </dgm:pt>
    <dgm:pt modelId="{F7D7C102-8356-4F66-BD95-15E1B6D5AFD2}" type="pres">
      <dgm:prSet presAssocID="{20131A93-2AB1-4FE5-866C-89AC1AB0BE5D}" presName="horz1" presStyleCnt="0"/>
      <dgm:spPr/>
    </dgm:pt>
    <dgm:pt modelId="{24C0C99E-9983-433E-99DB-5189C6C3E623}" type="pres">
      <dgm:prSet presAssocID="{20131A93-2AB1-4FE5-866C-89AC1AB0BE5D}" presName="tx1" presStyleLbl="revTx" presStyleIdx="1" presStyleCnt="4"/>
      <dgm:spPr/>
    </dgm:pt>
    <dgm:pt modelId="{F60B295D-8D9A-4FCA-8708-8D0DA5F50F69}" type="pres">
      <dgm:prSet presAssocID="{20131A93-2AB1-4FE5-866C-89AC1AB0BE5D}" presName="vert1" presStyleCnt="0"/>
      <dgm:spPr/>
    </dgm:pt>
    <dgm:pt modelId="{7E3649DD-2572-4DAA-81DC-7CC443CF90A3}" type="pres">
      <dgm:prSet presAssocID="{498F0868-6076-4872-9E4E-63577780C378}" presName="thickLine" presStyleLbl="alignNode1" presStyleIdx="2" presStyleCnt="4"/>
      <dgm:spPr/>
    </dgm:pt>
    <dgm:pt modelId="{28D793D5-BC90-4AF3-BB8A-B1C4F01CA434}" type="pres">
      <dgm:prSet presAssocID="{498F0868-6076-4872-9E4E-63577780C378}" presName="horz1" presStyleCnt="0"/>
      <dgm:spPr/>
    </dgm:pt>
    <dgm:pt modelId="{E28A08EA-B53D-47D3-9490-E40033045870}" type="pres">
      <dgm:prSet presAssocID="{498F0868-6076-4872-9E4E-63577780C378}" presName="tx1" presStyleLbl="revTx" presStyleIdx="2" presStyleCnt="4"/>
      <dgm:spPr/>
    </dgm:pt>
    <dgm:pt modelId="{59FF5F3C-E733-4FD1-8BAB-0473386E2E61}" type="pres">
      <dgm:prSet presAssocID="{498F0868-6076-4872-9E4E-63577780C378}" presName="vert1" presStyleCnt="0"/>
      <dgm:spPr/>
    </dgm:pt>
    <dgm:pt modelId="{AF64FEF9-A460-42BA-8BCD-C3A906E03796}" type="pres">
      <dgm:prSet presAssocID="{1F8A5D67-ADCB-47D5-A86A-F0DC8247291C}" presName="thickLine" presStyleLbl="alignNode1" presStyleIdx="3" presStyleCnt="4"/>
      <dgm:spPr/>
    </dgm:pt>
    <dgm:pt modelId="{88A0F8FB-E7DF-4C17-BF33-1B9239A8A2F5}" type="pres">
      <dgm:prSet presAssocID="{1F8A5D67-ADCB-47D5-A86A-F0DC8247291C}" presName="horz1" presStyleCnt="0"/>
      <dgm:spPr/>
    </dgm:pt>
    <dgm:pt modelId="{B5283F3C-446E-409F-8DFA-9A4006AD2640}" type="pres">
      <dgm:prSet presAssocID="{1F8A5D67-ADCB-47D5-A86A-F0DC8247291C}" presName="tx1" presStyleLbl="revTx" presStyleIdx="3" presStyleCnt="4"/>
      <dgm:spPr/>
    </dgm:pt>
    <dgm:pt modelId="{84D1B27F-E19D-43B8-BDFF-804D414A8919}" type="pres">
      <dgm:prSet presAssocID="{1F8A5D67-ADCB-47D5-A86A-F0DC8247291C}" presName="vert1" presStyleCnt="0"/>
      <dgm:spPr/>
    </dgm:pt>
  </dgm:ptLst>
  <dgm:cxnLst>
    <dgm:cxn modelId="{0CDFDD09-19A6-4700-B9FC-184FFB4D8BE3}" type="presOf" srcId="{94886FFE-5E7A-4013-859E-B80F7C09755E}" destId="{8B2AAF26-9628-40F8-AEBA-E656118E714E}" srcOrd="0" destOrd="0" presId="urn:microsoft.com/office/officeart/2008/layout/LinedList"/>
    <dgm:cxn modelId="{AFEB1645-76D6-48CD-B901-EFF29BC0064E}" type="presOf" srcId="{20131A93-2AB1-4FE5-866C-89AC1AB0BE5D}" destId="{24C0C99E-9983-433E-99DB-5189C6C3E623}" srcOrd="0" destOrd="0" presId="urn:microsoft.com/office/officeart/2008/layout/LinedList"/>
    <dgm:cxn modelId="{B086CE72-A6AA-4985-9DD3-80E335F700A4}" type="presOf" srcId="{1F8A5D67-ADCB-47D5-A86A-F0DC8247291C}" destId="{B5283F3C-446E-409F-8DFA-9A4006AD2640}" srcOrd="0" destOrd="0" presId="urn:microsoft.com/office/officeart/2008/layout/LinedList"/>
    <dgm:cxn modelId="{57946355-E341-4CCA-A982-73AA4FE618EB}" srcId="{94886FFE-5E7A-4013-859E-B80F7C09755E}" destId="{498F0868-6076-4872-9E4E-63577780C378}" srcOrd="2" destOrd="0" parTransId="{F392271F-4C0C-4FDA-9787-97EB2C69EC5A}" sibTransId="{5AE0A08C-5AA5-4B07-A34C-11CDB8864B06}"/>
    <dgm:cxn modelId="{0B748E83-8277-4BF7-8DB9-0C5C220E5E2F}" type="presOf" srcId="{51BB32A7-D677-4F63-A999-6E08A7191194}" destId="{915D17B1-5603-4A3E-98AB-C8E574509854}" srcOrd="0" destOrd="0" presId="urn:microsoft.com/office/officeart/2008/layout/LinedList"/>
    <dgm:cxn modelId="{29098CC8-FB1D-466C-AA8F-A699314E723B}" srcId="{94886FFE-5E7A-4013-859E-B80F7C09755E}" destId="{51BB32A7-D677-4F63-A999-6E08A7191194}" srcOrd="0" destOrd="0" parTransId="{68C6EAB8-B4D8-48CA-BD30-11456A4B92FF}" sibTransId="{D36BE004-9295-44C2-AFAA-B832A6C0E866}"/>
    <dgm:cxn modelId="{DC9275DB-B9C3-41EC-BC25-D470372DFC76}" type="presOf" srcId="{498F0868-6076-4872-9E4E-63577780C378}" destId="{E28A08EA-B53D-47D3-9490-E40033045870}" srcOrd="0" destOrd="0" presId="urn:microsoft.com/office/officeart/2008/layout/LinedList"/>
    <dgm:cxn modelId="{EBC127E7-ED22-4C25-B526-EA6439C594FF}" srcId="{94886FFE-5E7A-4013-859E-B80F7C09755E}" destId="{1F8A5D67-ADCB-47D5-A86A-F0DC8247291C}" srcOrd="3" destOrd="0" parTransId="{4EC28532-8340-40FF-9399-711F5E6694B0}" sibTransId="{0659901F-A249-4DF4-955E-CD551606314D}"/>
    <dgm:cxn modelId="{960C0AE9-E530-4BDF-B574-72E9A05ADEDB}" srcId="{94886FFE-5E7A-4013-859E-B80F7C09755E}" destId="{20131A93-2AB1-4FE5-866C-89AC1AB0BE5D}" srcOrd="1" destOrd="0" parTransId="{B0576A96-FA87-4783-9B2D-81D8AC575094}" sibTransId="{CE1025B2-9D6F-4A4B-8F19-26BDE4DC8C50}"/>
    <dgm:cxn modelId="{7AF725D1-BD28-42F2-A45F-EA4F4B5F90E8}" type="presParOf" srcId="{8B2AAF26-9628-40F8-AEBA-E656118E714E}" destId="{22C8012F-C1FE-439A-A2A8-51B847D33261}" srcOrd="0" destOrd="0" presId="urn:microsoft.com/office/officeart/2008/layout/LinedList"/>
    <dgm:cxn modelId="{A129600B-2442-4E17-A170-DE8776460F60}" type="presParOf" srcId="{8B2AAF26-9628-40F8-AEBA-E656118E714E}" destId="{6CB38A01-7690-4C5B-BD66-F7AB79071773}" srcOrd="1" destOrd="0" presId="urn:microsoft.com/office/officeart/2008/layout/LinedList"/>
    <dgm:cxn modelId="{157554ED-C67B-45B1-AC33-4B98F29D2774}" type="presParOf" srcId="{6CB38A01-7690-4C5B-BD66-F7AB79071773}" destId="{915D17B1-5603-4A3E-98AB-C8E574509854}" srcOrd="0" destOrd="0" presId="urn:microsoft.com/office/officeart/2008/layout/LinedList"/>
    <dgm:cxn modelId="{8D37C76D-39FF-48FF-944F-D97E123E32AF}" type="presParOf" srcId="{6CB38A01-7690-4C5B-BD66-F7AB79071773}" destId="{531306E6-1369-4A26-AE35-E9DE276E7D9E}" srcOrd="1" destOrd="0" presId="urn:microsoft.com/office/officeart/2008/layout/LinedList"/>
    <dgm:cxn modelId="{A82415D2-4A9A-4EE0-87EF-EB71B1110A85}" type="presParOf" srcId="{8B2AAF26-9628-40F8-AEBA-E656118E714E}" destId="{F3EBFE32-A613-4E97-9759-028CA357D8A1}" srcOrd="2" destOrd="0" presId="urn:microsoft.com/office/officeart/2008/layout/LinedList"/>
    <dgm:cxn modelId="{098EB02C-04CA-428E-8931-27B7A7887FAD}" type="presParOf" srcId="{8B2AAF26-9628-40F8-AEBA-E656118E714E}" destId="{F7D7C102-8356-4F66-BD95-15E1B6D5AFD2}" srcOrd="3" destOrd="0" presId="urn:microsoft.com/office/officeart/2008/layout/LinedList"/>
    <dgm:cxn modelId="{8E90A319-F897-4987-904B-2C3583683928}" type="presParOf" srcId="{F7D7C102-8356-4F66-BD95-15E1B6D5AFD2}" destId="{24C0C99E-9983-433E-99DB-5189C6C3E623}" srcOrd="0" destOrd="0" presId="urn:microsoft.com/office/officeart/2008/layout/LinedList"/>
    <dgm:cxn modelId="{18EC4098-1FCF-4F1D-95C3-9A0C10DD7D26}" type="presParOf" srcId="{F7D7C102-8356-4F66-BD95-15E1B6D5AFD2}" destId="{F60B295D-8D9A-4FCA-8708-8D0DA5F50F69}" srcOrd="1" destOrd="0" presId="urn:microsoft.com/office/officeart/2008/layout/LinedList"/>
    <dgm:cxn modelId="{061BD672-E5B3-4F9A-8F11-9125025AC765}" type="presParOf" srcId="{8B2AAF26-9628-40F8-AEBA-E656118E714E}" destId="{7E3649DD-2572-4DAA-81DC-7CC443CF90A3}" srcOrd="4" destOrd="0" presId="urn:microsoft.com/office/officeart/2008/layout/LinedList"/>
    <dgm:cxn modelId="{E1D7F1C3-587A-4547-8094-9660959608B4}" type="presParOf" srcId="{8B2AAF26-9628-40F8-AEBA-E656118E714E}" destId="{28D793D5-BC90-4AF3-BB8A-B1C4F01CA434}" srcOrd="5" destOrd="0" presId="urn:microsoft.com/office/officeart/2008/layout/LinedList"/>
    <dgm:cxn modelId="{FFEB3604-A5A6-4005-8E05-6D3D3A71FAF2}" type="presParOf" srcId="{28D793D5-BC90-4AF3-BB8A-B1C4F01CA434}" destId="{E28A08EA-B53D-47D3-9490-E40033045870}" srcOrd="0" destOrd="0" presId="urn:microsoft.com/office/officeart/2008/layout/LinedList"/>
    <dgm:cxn modelId="{B8DB339D-5973-43C0-BD8C-0499E44F8F81}" type="presParOf" srcId="{28D793D5-BC90-4AF3-BB8A-B1C4F01CA434}" destId="{59FF5F3C-E733-4FD1-8BAB-0473386E2E61}" srcOrd="1" destOrd="0" presId="urn:microsoft.com/office/officeart/2008/layout/LinedList"/>
    <dgm:cxn modelId="{E80E9E3E-C93F-4721-AAAB-C39865771F78}" type="presParOf" srcId="{8B2AAF26-9628-40F8-AEBA-E656118E714E}" destId="{AF64FEF9-A460-42BA-8BCD-C3A906E03796}" srcOrd="6" destOrd="0" presId="urn:microsoft.com/office/officeart/2008/layout/LinedList"/>
    <dgm:cxn modelId="{7D74AE9D-426C-496E-8C8F-854C02715E3E}" type="presParOf" srcId="{8B2AAF26-9628-40F8-AEBA-E656118E714E}" destId="{88A0F8FB-E7DF-4C17-BF33-1B9239A8A2F5}" srcOrd="7" destOrd="0" presId="urn:microsoft.com/office/officeart/2008/layout/LinedList"/>
    <dgm:cxn modelId="{49961169-B0CA-4F22-8C2C-A944E5D57DE6}" type="presParOf" srcId="{88A0F8FB-E7DF-4C17-BF33-1B9239A8A2F5}" destId="{B5283F3C-446E-409F-8DFA-9A4006AD2640}" srcOrd="0" destOrd="0" presId="urn:microsoft.com/office/officeart/2008/layout/LinedList"/>
    <dgm:cxn modelId="{BCAC4DE0-FC09-4002-AA30-F02FC2BF5AEB}" type="presParOf" srcId="{88A0F8FB-E7DF-4C17-BF33-1B9239A8A2F5}" destId="{84D1B27F-E19D-43B8-BDFF-804D414A891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EC748C-6982-4583-B163-FCFBE6921B85}" type="doc">
      <dgm:prSet loTypeId="urn:microsoft.com/office/officeart/2005/8/layout/default" loCatId="Inbox" qsTypeId="urn:microsoft.com/office/officeart/2005/8/quickstyle/simple1" qsCatId="simple" csTypeId="urn:microsoft.com/office/officeart/2005/8/colors/colorful2" csCatId="colorful" phldr="1"/>
      <dgm:spPr/>
      <dgm:t>
        <a:bodyPr/>
        <a:lstStyle/>
        <a:p>
          <a:endParaRPr lang="en-US"/>
        </a:p>
      </dgm:t>
    </dgm:pt>
    <dgm:pt modelId="{DA569799-DB50-4D6C-B709-CCF12468B1E9}">
      <dgm:prSet/>
      <dgm:spPr/>
      <dgm:t>
        <a:bodyPr/>
        <a:lstStyle/>
        <a:p>
          <a:r>
            <a:rPr lang="en-US" dirty="0"/>
            <a:t>Your personal safety is paramount – be smart</a:t>
          </a:r>
        </a:p>
      </dgm:t>
    </dgm:pt>
    <dgm:pt modelId="{F84C7D61-BC76-48CA-B1A0-B9EB4A937205}" type="parTrans" cxnId="{ECF9BBD4-E4C5-4ED7-98F7-6E4DB64E5FA7}">
      <dgm:prSet/>
      <dgm:spPr/>
      <dgm:t>
        <a:bodyPr/>
        <a:lstStyle/>
        <a:p>
          <a:endParaRPr lang="en-US"/>
        </a:p>
      </dgm:t>
    </dgm:pt>
    <dgm:pt modelId="{10A4DE49-CF8B-4335-A3BA-BC709D7A3941}" type="sibTrans" cxnId="{ECF9BBD4-E4C5-4ED7-98F7-6E4DB64E5FA7}">
      <dgm:prSet/>
      <dgm:spPr/>
      <dgm:t>
        <a:bodyPr/>
        <a:lstStyle/>
        <a:p>
          <a:endParaRPr lang="en-US"/>
        </a:p>
      </dgm:t>
    </dgm:pt>
    <dgm:pt modelId="{9D29D1D9-2A94-4BC5-A233-D10D8DF6BBF9}">
      <dgm:prSet/>
      <dgm:spPr/>
      <dgm:t>
        <a:bodyPr/>
        <a:lstStyle/>
        <a:p>
          <a:r>
            <a:rPr lang="en-US" dirty="0"/>
            <a:t>COVID-19 Protocols </a:t>
          </a:r>
        </a:p>
      </dgm:t>
    </dgm:pt>
    <dgm:pt modelId="{5F9FC639-D979-4B3B-BD62-C6F6C8D778DF}" type="parTrans" cxnId="{D3E68C3E-9DF2-4BF1-832C-2EBB7BC828FA}">
      <dgm:prSet/>
      <dgm:spPr/>
      <dgm:t>
        <a:bodyPr/>
        <a:lstStyle/>
        <a:p>
          <a:endParaRPr lang="en-US"/>
        </a:p>
      </dgm:t>
    </dgm:pt>
    <dgm:pt modelId="{DE31E10E-BD03-4955-8DD6-E9B334607683}" type="sibTrans" cxnId="{D3E68C3E-9DF2-4BF1-832C-2EBB7BC828FA}">
      <dgm:prSet/>
      <dgm:spPr/>
      <dgm:t>
        <a:bodyPr/>
        <a:lstStyle/>
        <a:p>
          <a:endParaRPr lang="en-US"/>
        </a:p>
      </dgm:t>
    </dgm:pt>
    <dgm:pt modelId="{A9935FA4-F4F3-43E4-9A3B-9FF0CC5E7D73}">
      <dgm:prSet/>
      <dgm:spPr/>
      <dgm:t>
        <a:bodyPr/>
        <a:lstStyle/>
        <a:p>
          <a:r>
            <a:rPr lang="en-US" dirty="0"/>
            <a:t>Investigations require a team do not investigate alone</a:t>
          </a:r>
        </a:p>
      </dgm:t>
    </dgm:pt>
    <dgm:pt modelId="{E1F1BC38-662C-469E-97C2-438B71CE079B}" type="parTrans" cxnId="{D04E6341-C407-47A9-9389-EC7D6938DE1C}">
      <dgm:prSet/>
      <dgm:spPr/>
      <dgm:t>
        <a:bodyPr/>
        <a:lstStyle/>
        <a:p>
          <a:endParaRPr lang="en-US"/>
        </a:p>
      </dgm:t>
    </dgm:pt>
    <dgm:pt modelId="{C5576529-D2D3-4033-A9BE-BBF9A1B1B1C8}" type="sibTrans" cxnId="{D04E6341-C407-47A9-9389-EC7D6938DE1C}">
      <dgm:prSet/>
      <dgm:spPr/>
      <dgm:t>
        <a:bodyPr/>
        <a:lstStyle/>
        <a:p>
          <a:endParaRPr lang="en-US"/>
        </a:p>
      </dgm:t>
    </dgm:pt>
    <dgm:pt modelId="{ADB5C9CB-374C-463C-AFE2-D816229E3667}">
      <dgm:prSet/>
      <dgm:spPr/>
      <dgm:t>
        <a:bodyPr/>
        <a:lstStyle/>
        <a:p>
          <a:r>
            <a:rPr lang="en-US" dirty="0"/>
            <a:t>Always leave an itinerary with your office</a:t>
          </a:r>
        </a:p>
      </dgm:t>
    </dgm:pt>
    <dgm:pt modelId="{9BCB51E9-5631-429D-86DD-F4F5E872C6C9}" type="parTrans" cxnId="{9EFA725C-6287-4501-8E57-E9BAF1F2E303}">
      <dgm:prSet/>
      <dgm:spPr/>
      <dgm:t>
        <a:bodyPr/>
        <a:lstStyle/>
        <a:p>
          <a:endParaRPr lang="en-US"/>
        </a:p>
      </dgm:t>
    </dgm:pt>
    <dgm:pt modelId="{908CE659-F196-4F1A-BA87-F8F3650ADDEA}" type="sibTrans" cxnId="{9EFA725C-6287-4501-8E57-E9BAF1F2E303}">
      <dgm:prSet/>
      <dgm:spPr/>
      <dgm:t>
        <a:bodyPr/>
        <a:lstStyle/>
        <a:p>
          <a:endParaRPr lang="en-US"/>
        </a:p>
      </dgm:t>
    </dgm:pt>
    <dgm:pt modelId="{22213D7D-E025-4DEF-988D-F9B8112F9E9C}">
      <dgm:prSet/>
      <dgm:spPr/>
      <dgm:t>
        <a:bodyPr/>
        <a:lstStyle/>
        <a:p>
          <a:r>
            <a:rPr lang="en-US" dirty="0"/>
            <a:t>Always take a charged cell phone  and official ID</a:t>
          </a:r>
        </a:p>
      </dgm:t>
    </dgm:pt>
    <dgm:pt modelId="{21231FCE-32B0-4CEB-956A-CD51EC8E64DD}" type="parTrans" cxnId="{DEF1E893-2102-40D1-A74B-EBAEFC8685D8}">
      <dgm:prSet/>
      <dgm:spPr/>
      <dgm:t>
        <a:bodyPr/>
        <a:lstStyle/>
        <a:p>
          <a:endParaRPr lang="en-US"/>
        </a:p>
      </dgm:t>
    </dgm:pt>
    <dgm:pt modelId="{2DB771B8-4271-4702-8FBB-33029B7D35A6}" type="sibTrans" cxnId="{DEF1E893-2102-40D1-A74B-EBAEFC8685D8}">
      <dgm:prSet/>
      <dgm:spPr/>
      <dgm:t>
        <a:bodyPr/>
        <a:lstStyle/>
        <a:p>
          <a:endParaRPr lang="en-US"/>
        </a:p>
      </dgm:t>
    </dgm:pt>
    <dgm:pt modelId="{2A5C0858-050D-4D02-B64C-5A64F175B1B4}">
      <dgm:prSet/>
      <dgm:spPr/>
      <dgm:t>
        <a:bodyPr/>
        <a:lstStyle/>
        <a:p>
          <a:pPr marL="0" marR="0" lvl="0" indent="0" defTabSz="914400" eaLnBrk="1" fontAlgn="auto" latinLnBrk="0" hangingPunct="1">
            <a:spcBef>
              <a:spcPts val="0"/>
            </a:spcBef>
            <a:spcAft>
              <a:spcPts val="0"/>
            </a:spcAft>
            <a:buClrTx/>
            <a:buSzTx/>
            <a:buFontTx/>
            <a:buNone/>
            <a:tabLst/>
            <a:defRPr/>
          </a:pPr>
          <a:r>
            <a:rPr lang="en-US" dirty="0"/>
            <a:t>Never enter a residence if only a minor is home</a:t>
          </a:r>
        </a:p>
        <a:p>
          <a:pPr marL="0" lvl="0" defTabSz="533400">
            <a:spcBef>
              <a:spcPct val="0"/>
            </a:spcBef>
            <a:spcAft>
              <a:spcPct val="35000"/>
            </a:spcAft>
            <a:buNone/>
          </a:pPr>
          <a:endParaRPr lang="en-US" dirty="0"/>
        </a:p>
      </dgm:t>
    </dgm:pt>
    <dgm:pt modelId="{213079B6-A90A-4500-9A87-9DD9B93D5C65}" type="parTrans" cxnId="{B8B9E293-6C4B-4DA9-83CC-E7362E411A88}">
      <dgm:prSet/>
      <dgm:spPr/>
      <dgm:t>
        <a:bodyPr/>
        <a:lstStyle/>
        <a:p>
          <a:endParaRPr lang="en-US"/>
        </a:p>
      </dgm:t>
    </dgm:pt>
    <dgm:pt modelId="{AC2E0374-E0F1-4821-AC93-4E1D8AB00E29}" type="sibTrans" cxnId="{B8B9E293-6C4B-4DA9-83CC-E7362E411A88}">
      <dgm:prSet/>
      <dgm:spPr/>
      <dgm:t>
        <a:bodyPr/>
        <a:lstStyle/>
        <a:p>
          <a:endParaRPr lang="en-US"/>
        </a:p>
      </dgm:t>
    </dgm:pt>
    <dgm:pt modelId="{81E8509B-CF9D-45CB-A412-F247D0B11249}">
      <dgm:prSet/>
      <dgm:spPr/>
      <dgm:t>
        <a:bodyPr/>
        <a:lstStyle/>
        <a:p>
          <a:r>
            <a:rPr lang="en-US" dirty="0"/>
            <a:t>Approach, demeanor and attitude makes a difference</a:t>
          </a:r>
        </a:p>
      </dgm:t>
    </dgm:pt>
    <dgm:pt modelId="{146913FD-6D1C-4AFF-9B03-4FAD4F62CEFA}" type="parTrans" cxnId="{C542CB1D-FC41-4669-8AB2-F4D103C7BE58}">
      <dgm:prSet/>
      <dgm:spPr/>
      <dgm:t>
        <a:bodyPr/>
        <a:lstStyle/>
        <a:p>
          <a:endParaRPr lang="en-US"/>
        </a:p>
      </dgm:t>
    </dgm:pt>
    <dgm:pt modelId="{E0E796F4-03D0-4632-8281-8F9FF44E5208}" type="sibTrans" cxnId="{C542CB1D-FC41-4669-8AB2-F4D103C7BE58}">
      <dgm:prSet/>
      <dgm:spPr/>
      <dgm:t>
        <a:bodyPr/>
        <a:lstStyle/>
        <a:p>
          <a:endParaRPr lang="en-US"/>
        </a:p>
      </dgm:t>
    </dgm:pt>
    <dgm:pt modelId="{0E97492D-D160-4E98-8440-2C8746F19CA4}">
      <dgm:prSet/>
      <dgm:spPr/>
      <dgm:t>
        <a:bodyPr/>
        <a:lstStyle/>
        <a:p>
          <a:pPr marL="0" marR="0" lvl="0" indent="0" defTabSz="914400" eaLnBrk="1" fontAlgn="auto" latinLnBrk="0" hangingPunct="1">
            <a:spcBef>
              <a:spcPts val="0"/>
            </a:spcBef>
            <a:spcAft>
              <a:spcPts val="0"/>
            </a:spcAft>
            <a:buClrTx/>
            <a:buSzTx/>
            <a:buFontTx/>
            <a:buNone/>
            <a:tabLst/>
            <a:defRPr/>
          </a:pPr>
          <a:r>
            <a:rPr lang="en-US" dirty="0"/>
            <a:t>Always ask the resident  if they know why you are there</a:t>
          </a:r>
        </a:p>
        <a:p>
          <a:pPr marL="0" lvl="0" defTabSz="533400">
            <a:spcBef>
              <a:spcPct val="0"/>
            </a:spcBef>
            <a:spcAft>
              <a:spcPct val="35000"/>
            </a:spcAft>
            <a:buNone/>
          </a:pPr>
          <a:endParaRPr lang="en-US" dirty="0"/>
        </a:p>
      </dgm:t>
    </dgm:pt>
    <dgm:pt modelId="{C18E5FD8-5AF7-4763-8219-9AC1F0386105}" type="parTrans" cxnId="{02149D17-8450-4413-940C-FF0A17B317B9}">
      <dgm:prSet/>
      <dgm:spPr/>
      <dgm:t>
        <a:bodyPr/>
        <a:lstStyle/>
        <a:p>
          <a:endParaRPr lang="en-US"/>
        </a:p>
      </dgm:t>
    </dgm:pt>
    <dgm:pt modelId="{4938C40A-D103-4DA7-8A78-A8A7018DE6B8}" type="sibTrans" cxnId="{02149D17-8450-4413-940C-FF0A17B317B9}">
      <dgm:prSet/>
      <dgm:spPr/>
      <dgm:t>
        <a:bodyPr/>
        <a:lstStyle/>
        <a:p>
          <a:endParaRPr lang="en-US"/>
        </a:p>
      </dgm:t>
    </dgm:pt>
    <dgm:pt modelId="{883B5C1F-B98B-404F-A296-35FE8FC80A1B}">
      <dgm:prSet/>
      <dgm:spPr/>
      <dgm:t>
        <a:bodyPr/>
        <a:lstStyle/>
        <a:p>
          <a:pPr marL="0" marR="0" lvl="0" indent="0" defTabSz="914400" eaLnBrk="1" fontAlgn="auto" latinLnBrk="0" hangingPunct="1">
            <a:spcBef>
              <a:spcPts val="0"/>
            </a:spcBef>
            <a:spcAft>
              <a:spcPts val="0"/>
            </a:spcAft>
            <a:buClrTx/>
            <a:buSzTx/>
            <a:buFontTx/>
            <a:buNone/>
            <a:tabLst/>
            <a:defRPr/>
          </a:pPr>
          <a:r>
            <a:rPr lang="en-US" dirty="0"/>
            <a:t>If needed obtain signed consent</a:t>
          </a:r>
        </a:p>
        <a:p>
          <a:pPr marL="0" lvl="0" defTabSz="533400">
            <a:spcBef>
              <a:spcPct val="0"/>
            </a:spcBef>
            <a:spcAft>
              <a:spcPct val="35000"/>
            </a:spcAft>
            <a:buNone/>
          </a:pPr>
          <a:endParaRPr lang="en-US" dirty="0"/>
        </a:p>
      </dgm:t>
    </dgm:pt>
    <dgm:pt modelId="{17713DED-852B-491E-AC44-1A1AE3410FCC}" type="parTrans" cxnId="{08611474-F219-4260-A773-095B5D452E81}">
      <dgm:prSet/>
      <dgm:spPr/>
      <dgm:t>
        <a:bodyPr/>
        <a:lstStyle/>
        <a:p>
          <a:endParaRPr lang="en-US"/>
        </a:p>
      </dgm:t>
    </dgm:pt>
    <dgm:pt modelId="{FA7696A0-57D6-407F-80DD-39BB520271C3}" type="sibTrans" cxnId="{08611474-F219-4260-A773-095B5D452E81}">
      <dgm:prSet/>
      <dgm:spPr/>
      <dgm:t>
        <a:bodyPr/>
        <a:lstStyle/>
        <a:p>
          <a:endParaRPr lang="en-US"/>
        </a:p>
      </dgm:t>
    </dgm:pt>
    <dgm:pt modelId="{3599F32B-0D6C-4296-A78B-AB345E410B6A}">
      <dgm:prSet/>
      <dgm:spPr/>
      <dgm:t>
        <a:bodyPr/>
        <a:lstStyle/>
        <a:p>
          <a:pPr marL="0" marR="0" lvl="0" indent="0" defTabSz="914400" eaLnBrk="1" fontAlgn="auto" latinLnBrk="0" hangingPunct="1">
            <a:spcBef>
              <a:spcPts val="0"/>
            </a:spcBef>
            <a:spcAft>
              <a:spcPts val="0"/>
            </a:spcAft>
            <a:buClrTx/>
            <a:buSzTx/>
            <a:buFontTx/>
            <a:buNone/>
            <a:tabLst/>
            <a:defRPr/>
          </a:pPr>
          <a:r>
            <a:rPr lang="en-US" dirty="0"/>
            <a:t>Don’t sit on upholstered furniture</a:t>
          </a:r>
        </a:p>
        <a:p>
          <a:pPr marL="0" lvl="0" defTabSz="533400">
            <a:spcBef>
              <a:spcPct val="0"/>
            </a:spcBef>
            <a:spcAft>
              <a:spcPct val="35000"/>
            </a:spcAft>
            <a:buNone/>
          </a:pPr>
          <a:endParaRPr lang="en-US" dirty="0"/>
        </a:p>
      </dgm:t>
    </dgm:pt>
    <dgm:pt modelId="{5CA1B99E-83E2-4105-9636-D6AEAD62A827}" type="parTrans" cxnId="{E45C60E8-9A1E-4A17-9819-63DD8E127983}">
      <dgm:prSet/>
      <dgm:spPr/>
      <dgm:t>
        <a:bodyPr/>
        <a:lstStyle/>
        <a:p>
          <a:endParaRPr lang="en-US"/>
        </a:p>
      </dgm:t>
    </dgm:pt>
    <dgm:pt modelId="{18AD4600-DD12-4668-A5B2-8B7B5D86BB70}" type="sibTrans" cxnId="{E45C60E8-9A1E-4A17-9819-63DD8E127983}">
      <dgm:prSet/>
      <dgm:spPr/>
      <dgm:t>
        <a:bodyPr/>
        <a:lstStyle/>
        <a:p>
          <a:endParaRPr lang="en-US"/>
        </a:p>
      </dgm:t>
    </dgm:pt>
    <dgm:pt modelId="{0A52656A-C7B1-4ABE-A47C-24AD576DDD36}">
      <dgm:prSet/>
      <dgm:spPr/>
      <dgm:t>
        <a:bodyPr/>
        <a:lstStyle/>
        <a:p>
          <a:pPr marL="0" marR="0" lvl="0" indent="0" defTabSz="914400" eaLnBrk="1" fontAlgn="auto" latinLnBrk="0" hangingPunct="1">
            <a:spcBef>
              <a:spcPts val="0"/>
            </a:spcBef>
            <a:spcAft>
              <a:spcPts val="0"/>
            </a:spcAft>
            <a:buClrTx/>
            <a:buSzTx/>
            <a:buFontTx/>
            <a:buNone/>
            <a:tabLst/>
            <a:defRPr/>
          </a:pPr>
          <a:r>
            <a:rPr lang="en-US" dirty="0"/>
            <a:t>Be mindful of where you place and leave your belongings and equipment</a:t>
          </a:r>
        </a:p>
        <a:p>
          <a:pPr marL="0" lvl="0" defTabSz="533400">
            <a:spcBef>
              <a:spcPct val="0"/>
            </a:spcBef>
            <a:spcAft>
              <a:spcPct val="35000"/>
            </a:spcAft>
            <a:buNone/>
          </a:pPr>
          <a:endParaRPr lang="en-US" dirty="0"/>
        </a:p>
      </dgm:t>
    </dgm:pt>
    <dgm:pt modelId="{3676096E-BEB6-4F88-8F56-6B066738A76D}" type="parTrans" cxnId="{E8539F0D-1B5B-4B8C-B0DA-124034F06157}">
      <dgm:prSet/>
      <dgm:spPr/>
      <dgm:t>
        <a:bodyPr/>
        <a:lstStyle/>
        <a:p>
          <a:endParaRPr lang="en-US"/>
        </a:p>
      </dgm:t>
    </dgm:pt>
    <dgm:pt modelId="{277D84CF-CA65-4656-835B-C2A95F9EB3CE}" type="sibTrans" cxnId="{E8539F0D-1B5B-4B8C-B0DA-124034F06157}">
      <dgm:prSet/>
      <dgm:spPr/>
      <dgm:t>
        <a:bodyPr/>
        <a:lstStyle/>
        <a:p>
          <a:endParaRPr lang="en-US"/>
        </a:p>
      </dgm:t>
    </dgm:pt>
    <dgm:pt modelId="{B87D32DB-F0D0-4C3E-9DF5-40210F73DB6D}">
      <dgm:prSet/>
      <dgm:spPr/>
      <dgm:t>
        <a:bodyPr/>
        <a:lstStyle/>
        <a:p>
          <a:pPr marL="0" marR="0" lvl="0" indent="0" defTabSz="914400" eaLnBrk="1" fontAlgn="auto" latinLnBrk="0" hangingPunct="1">
            <a:spcBef>
              <a:spcPts val="0"/>
            </a:spcBef>
            <a:spcAft>
              <a:spcPts val="0"/>
            </a:spcAft>
            <a:buClrTx/>
            <a:buSzTx/>
            <a:buFontTx/>
            <a:buNone/>
            <a:tabLst/>
            <a:defRPr/>
          </a:pPr>
          <a:r>
            <a:rPr lang="en-US" dirty="0"/>
            <a:t>Above all be respectful you  are in someone’s home</a:t>
          </a:r>
        </a:p>
        <a:p>
          <a:pPr marL="0" lvl="0" defTabSz="444500">
            <a:spcBef>
              <a:spcPct val="0"/>
            </a:spcBef>
            <a:spcAft>
              <a:spcPct val="35000"/>
            </a:spcAft>
            <a:buNone/>
          </a:pPr>
          <a:endParaRPr lang="en-US" dirty="0"/>
        </a:p>
      </dgm:t>
    </dgm:pt>
    <dgm:pt modelId="{86D0619A-B15B-44B4-8B7E-14D4F0D4A1F3}" type="parTrans" cxnId="{9170DA87-2D09-4FE9-9AFA-FE029DF29008}">
      <dgm:prSet/>
      <dgm:spPr/>
      <dgm:t>
        <a:bodyPr/>
        <a:lstStyle/>
        <a:p>
          <a:endParaRPr lang="en-US"/>
        </a:p>
      </dgm:t>
    </dgm:pt>
    <dgm:pt modelId="{FCD39390-E1DD-4A85-A2ED-CEE8C46E1CA4}" type="sibTrans" cxnId="{9170DA87-2D09-4FE9-9AFA-FE029DF29008}">
      <dgm:prSet/>
      <dgm:spPr/>
      <dgm:t>
        <a:bodyPr/>
        <a:lstStyle/>
        <a:p>
          <a:endParaRPr lang="en-US"/>
        </a:p>
      </dgm:t>
    </dgm:pt>
    <dgm:pt modelId="{B3861D04-530C-47B2-A362-1EAEA5760A1A}">
      <dgm:prSet/>
      <dgm:spPr/>
      <dgm:t>
        <a:bodyPr/>
        <a:lstStyle/>
        <a:p>
          <a:r>
            <a:rPr lang="en-US" dirty="0"/>
            <a:t>Show empathy</a:t>
          </a:r>
        </a:p>
        <a:p>
          <a:r>
            <a:rPr lang="en-US" dirty="0"/>
            <a:t>Listen </a:t>
          </a:r>
        </a:p>
      </dgm:t>
    </dgm:pt>
    <dgm:pt modelId="{267767F7-1C73-4E69-AF13-AC48EAE7EB70}" type="parTrans" cxnId="{9CA4D40C-8F12-4E2F-A8DA-65950674008A}">
      <dgm:prSet/>
      <dgm:spPr/>
      <dgm:t>
        <a:bodyPr/>
        <a:lstStyle/>
        <a:p>
          <a:endParaRPr lang="en-US"/>
        </a:p>
      </dgm:t>
    </dgm:pt>
    <dgm:pt modelId="{26C04A08-FB0E-4F47-A232-8A69236F3D14}" type="sibTrans" cxnId="{9CA4D40C-8F12-4E2F-A8DA-65950674008A}">
      <dgm:prSet/>
      <dgm:spPr/>
      <dgm:t>
        <a:bodyPr/>
        <a:lstStyle/>
        <a:p>
          <a:endParaRPr lang="en-US"/>
        </a:p>
      </dgm:t>
    </dgm:pt>
    <dgm:pt modelId="{5100963F-1FEA-41FA-A1FF-396CACDCC872}">
      <dgm:prSet/>
      <dgm:spPr/>
      <dgm:t>
        <a:bodyPr/>
        <a:lstStyle/>
        <a:p>
          <a:r>
            <a:rPr lang="en-US" dirty="0"/>
            <a:t>Provide language appropriate materials</a:t>
          </a:r>
        </a:p>
      </dgm:t>
    </dgm:pt>
    <dgm:pt modelId="{CAB1D721-984F-49C3-9171-BBB3B6570A81}" type="parTrans" cxnId="{7B5B0EDC-1ABD-4767-B915-F929DA3B0362}">
      <dgm:prSet/>
      <dgm:spPr/>
      <dgm:t>
        <a:bodyPr/>
        <a:lstStyle/>
        <a:p>
          <a:endParaRPr lang="en-US"/>
        </a:p>
      </dgm:t>
    </dgm:pt>
    <dgm:pt modelId="{D4F93D22-00CC-4805-B4C4-B83DBACE4884}" type="sibTrans" cxnId="{7B5B0EDC-1ABD-4767-B915-F929DA3B0362}">
      <dgm:prSet/>
      <dgm:spPr/>
      <dgm:t>
        <a:bodyPr/>
        <a:lstStyle/>
        <a:p>
          <a:endParaRPr lang="en-US"/>
        </a:p>
      </dgm:t>
    </dgm:pt>
    <dgm:pt modelId="{053DC602-D44E-4782-8ADA-DE2CD5A152BE}">
      <dgm:prSet/>
      <dgm:spPr/>
      <dgm:t>
        <a:bodyPr/>
        <a:lstStyle/>
        <a:p>
          <a:r>
            <a:rPr lang="en-US" dirty="0"/>
            <a:t>Always look around the corner of the house before walking around a corner</a:t>
          </a:r>
        </a:p>
      </dgm:t>
    </dgm:pt>
    <dgm:pt modelId="{E174DDE8-19DA-4312-B086-8928BC28C7B8}" type="parTrans" cxnId="{AE98064D-75D0-422D-B58A-891C89604287}">
      <dgm:prSet/>
      <dgm:spPr/>
      <dgm:t>
        <a:bodyPr/>
        <a:lstStyle/>
        <a:p>
          <a:endParaRPr lang="en-US"/>
        </a:p>
      </dgm:t>
    </dgm:pt>
    <dgm:pt modelId="{449560CD-C36C-4E39-8A8B-EE7F3EF1C2D0}" type="sibTrans" cxnId="{AE98064D-75D0-422D-B58A-891C89604287}">
      <dgm:prSet/>
      <dgm:spPr/>
      <dgm:t>
        <a:bodyPr/>
        <a:lstStyle/>
        <a:p>
          <a:endParaRPr lang="en-US"/>
        </a:p>
      </dgm:t>
    </dgm:pt>
    <dgm:pt modelId="{8D3D96FA-B3C0-4104-89B7-3418D1C476B5}">
      <dgm:prSet/>
      <dgm:spPr/>
      <dgm:t>
        <a:bodyPr/>
        <a:lstStyle/>
        <a:p>
          <a:r>
            <a:rPr lang="en-US" dirty="0"/>
            <a:t>Never trust a rope or chain </a:t>
          </a:r>
        </a:p>
      </dgm:t>
    </dgm:pt>
    <dgm:pt modelId="{25B634DD-9AF2-47F0-904F-56638F7E6256}" type="parTrans" cxnId="{8A84302E-8BA8-45F3-B91C-608FA84DCCFE}">
      <dgm:prSet/>
      <dgm:spPr/>
      <dgm:t>
        <a:bodyPr/>
        <a:lstStyle/>
        <a:p>
          <a:endParaRPr lang="en-US"/>
        </a:p>
      </dgm:t>
    </dgm:pt>
    <dgm:pt modelId="{5A6D2B7A-B56A-44C6-A9E0-FE1E31C9D153}" type="sibTrans" cxnId="{8A84302E-8BA8-45F3-B91C-608FA84DCCFE}">
      <dgm:prSet/>
      <dgm:spPr/>
      <dgm:t>
        <a:bodyPr/>
        <a:lstStyle/>
        <a:p>
          <a:endParaRPr lang="en-US"/>
        </a:p>
      </dgm:t>
    </dgm:pt>
    <dgm:pt modelId="{2AE0F07D-FCAA-4E30-93E3-A0E35CA571F9}">
      <dgm:prSet/>
      <dgm:spPr/>
      <dgm:t>
        <a:bodyPr/>
        <a:lstStyle/>
        <a:p>
          <a:r>
            <a:rPr lang="en-US" dirty="0"/>
            <a:t>You may see guns,  weapons and drugs</a:t>
          </a:r>
        </a:p>
      </dgm:t>
    </dgm:pt>
    <dgm:pt modelId="{D6725210-B181-4E55-9919-A18EF704E66C}" type="parTrans" cxnId="{96949E16-1ABD-4185-8AFF-B9B8185FAEDB}">
      <dgm:prSet/>
      <dgm:spPr/>
      <dgm:t>
        <a:bodyPr/>
        <a:lstStyle/>
        <a:p>
          <a:endParaRPr lang="en-US"/>
        </a:p>
      </dgm:t>
    </dgm:pt>
    <dgm:pt modelId="{7676D541-9604-4D8F-82CD-1483C5C54BD4}" type="sibTrans" cxnId="{96949E16-1ABD-4185-8AFF-B9B8185FAEDB}">
      <dgm:prSet/>
      <dgm:spPr/>
      <dgm:t>
        <a:bodyPr/>
        <a:lstStyle/>
        <a:p>
          <a:endParaRPr lang="en-US"/>
        </a:p>
      </dgm:t>
    </dgm:pt>
    <dgm:pt modelId="{A4F1DAB7-9D81-42A5-B345-A19E178EE06F}">
      <dgm:prSet/>
      <dgm:spPr/>
      <dgm:t>
        <a:bodyPr/>
        <a:lstStyle/>
        <a:p>
          <a:r>
            <a:rPr lang="en-US" dirty="0"/>
            <a:t>Park your car where you can easily be seen and get out</a:t>
          </a:r>
        </a:p>
      </dgm:t>
    </dgm:pt>
    <dgm:pt modelId="{E7ED4904-7237-4315-A9D1-9EABBDEF2410}" type="parTrans" cxnId="{F9D319A5-4817-4BF0-B5C3-043B4D70A691}">
      <dgm:prSet/>
      <dgm:spPr/>
      <dgm:t>
        <a:bodyPr/>
        <a:lstStyle/>
        <a:p>
          <a:endParaRPr lang="en-US"/>
        </a:p>
      </dgm:t>
    </dgm:pt>
    <dgm:pt modelId="{64B0C46C-70F2-4A03-B62C-7863BF815217}" type="sibTrans" cxnId="{F9D319A5-4817-4BF0-B5C3-043B4D70A691}">
      <dgm:prSet/>
      <dgm:spPr/>
      <dgm:t>
        <a:bodyPr/>
        <a:lstStyle/>
        <a:p>
          <a:endParaRPr lang="en-US"/>
        </a:p>
      </dgm:t>
    </dgm:pt>
    <dgm:pt modelId="{07EFC0FB-EBF0-4876-89D3-79954346142A}" type="pres">
      <dgm:prSet presAssocID="{EAEC748C-6982-4583-B163-FCFBE6921B85}" presName="diagram" presStyleCnt="0">
        <dgm:presLayoutVars>
          <dgm:dir/>
          <dgm:resizeHandles val="exact"/>
        </dgm:presLayoutVars>
      </dgm:prSet>
      <dgm:spPr/>
    </dgm:pt>
    <dgm:pt modelId="{EFC7179B-35A8-4DF8-B47B-DD91C39F058A}" type="pres">
      <dgm:prSet presAssocID="{DA569799-DB50-4D6C-B709-CCF12468B1E9}" presName="node" presStyleLbl="node1" presStyleIdx="0" presStyleCnt="18">
        <dgm:presLayoutVars>
          <dgm:bulletEnabled val="1"/>
        </dgm:presLayoutVars>
      </dgm:prSet>
      <dgm:spPr/>
    </dgm:pt>
    <dgm:pt modelId="{4E76A8B9-A5D5-4349-B57A-86186E5D277A}" type="pres">
      <dgm:prSet presAssocID="{10A4DE49-CF8B-4335-A3BA-BC709D7A3941}" presName="sibTrans" presStyleCnt="0"/>
      <dgm:spPr/>
    </dgm:pt>
    <dgm:pt modelId="{A78F0427-997F-4903-897D-C63B70A71FF7}" type="pres">
      <dgm:prSet presAssocID="{9D29D1D9-2A94-4BC5-A233-D10D8DF6BBF9}" presName="node" presStyleLbl="node1" presStyleIdx="1" presStyleCnt="18">
        <dgm:presLayoutVars>
          <dgm:bulletEnabled val="1"/>
        </dgm:presLayoutVars>
      </dgm:prSet>
      <dgm:spPr/>
    </dgm:pt>
    <dgm:pt modelId="{22A96245-21C8-473A-BAD2-FBED8F27A5E3}" type="pres">
      <dgm:prSet presAssocID="{DE31E10E-BD03-4955-8DD6-E9B334607683}" presName="sibTrans" presStyleCnt="0"/>
      <dgm:spPr/>
    </dgm:pt>
    <dgm:pt modelId="{EBCAC91C-4C05-427B-BF42-780AC0E56A8C}" type="pres">
      <dgm:prSet presAssocID="{A9935FA4-F4F3-43E4-9A3B-9FF0CC5E7D73}" presName="node" presStyleLbl="node1" presStyleIdx="2" presStyleCnt="18">
        <dgm:presLayoutVars>
          <dgm:bulletEnabled val="1"/>
        </dgm:presLayoutVars>
      </dgm:prSet>
      <dgm:spPr/>
    </dgm:pt>
    <dgm:pt modelId="{0BC7C99E-E522-4D3F-9BF3-5F344E406253}" type="pres">
      <dgm:prSet presAssocID="{C5576529-D2D3-4033-A9BE-BBF9A1B1B1C8}" presName="sibTrans" presStyleCnt="0"/>
      <dgm:spPr/>
    </dgm:pt>
    <dgm:pt modelId="{3C015F69-982B-4742-8E54-456328C4C587}" type="pres">
      <dgm:prSet presAssocID="{ADB5C9CB-374C-463C-AFE2-D816229E3667}" presName="node" presStyleLbl="node1" presStyleIdx="3" presStyleCnt="18">
        <dgm:presLayoutVars>
          <dgm:bulletEnabled val="1"/>
        </dgm:presLayoutVars>
      </dgm:prSet>
      <dgm:spPr/>
    </dgm:pt>
    <dgm:pt modelId="{81F32207-5B91-48F0-9369-2E85474D0F96}" type="pres">
      <dgm:prSet presAssocID="{908CE659-F196-4F1A-BA87-F8F3650ADDEA}" presName="sibTrans" presStyleCnt="0"/>
      <dgm:spPr/>
    </dgm:pt>
    <dgm:pt modelId="{D0262C9D-9904-4397-AD4D-C81EEBF5326B}" type="pres">
      <dgm:prSet presAssocID="{22213D7D-E025-4DEF-988D-F9B8112F9E9C}" presName="node" presStyleLbl="node1" presStyleIdx="4" presStyleCnt="18">
        <dgm:presLayoutVars>
          <dgm:bulletEnabled val="1"/>
        </dgm:presLayoutVars>
      </dgm:prSet>
      <dgm:spPr/>
    </dgm:pt>
    <dgm:pt modelId="{AD805795-D4E3-462C-AE50-239EE10C1D50}" type="pres">
      <dgm:prSet presAssocID="{2DB771B8-4271-4702-8FBB-33029B7D35A6}" presName="sibTrans" presStyleCnt="0"/>
      <dgm:spPr/>
    </dgm:pt>
    <dgm:pt modelId="{EDD2BA0C-B221-4F18-B11A-381D3E1CBCF4}" type="pres">
      <dgm:prSet presAssocID="{2A5C0858-050D-4D02-B64C-5A64F175B1B4}" presName="node" presStyleLbl="node1" presStyleIdx="5" presStyleCnt="18">
        <dgm:presLayoutVars>
          <dgm:bulletEnabled val="1"/>
        </dgm:presLayoutVars>
      </dgm:prSet>
      <dgm:spPr/>
    </dgm:pt>
    <dgm:pt modelId="{708433C4-000D-40F0-A927-06FC6035FCD0}" type="pres">
      <dgm:prSet presAssocID="{AC2E0374-E0F1-4821-AC93-4E1D8AB00E29}" presName="sibTrans" presStyleCnt="0"/>
      <dgm:spPr/>
    </dgm:pt>
    <dgm:pt modelId="{1AEB7626-92A1-438C-8861-2ED8A2789BE9}" type="pres">
      <dgm:prSet presAssocID="{81E8509B-CF9D-45CB-A412-F247D0B11249}" presName="node" presStyleLbl="node1" presStyleIdx="6" presStyleCnt="18">
        <dgm:presLayoutVars>
          <dgm:bulletEnabled val="1"/>
        </dgm:presLayoutVars>
      </dgm:prSet>
      <dgm:spPr/>
    </dgm:pt>
    <dgm:pt modelId="{B4457172-E7A0-4A5D-82ED-4F3C9E09D516}" type="pres">
      <dgm:prSet presAssocID="{E0E796F4-03D0-4632-8281-8F9FF44E5208}" presName="sibTrans" presStyleCnt="0"/>
      <dgm:spPr/>
    </dgm:pt>
    <dgm:pt modelId="{023343FD-BC39-44DF-AE60-09E873260A33}" type="pres">
      <dgm:prSet presAssocID="{0E97492D-D160-4E98-8440-2C8746F19CA4}" presName="node" presStyleLbl="node1" presStyleIdx="7" presStyleCnt="18">
        <dgm:presLayoutVars>
          <dgm:bulletEnabled val="1"/>
        </dgm:presLayoutVars>
      </dgm:prSet>
      <dgm:spPr/>
    </dgm:pt>
    <dgm:pt modelId="{8812290C-DB0A-4451-942E-767DD53A4974}" type="pres">
      <dgm:prSet presAssocID="{4938C40A-D103-4DA7-8A78-A8A7018DE6B8}" presName="sibTrans" presStyleCnt="0"/>
      <dgm:spPr/>
    </dgm:pt>
    <dgm:pt modelId="{94088D01-D1C3-49D4-B015-DE465A820CC3}" type="pres">
      <dgm:prSet presAssocID="{883B5C1F-B98B-404F-A296-35FE8FC80A1B}" presName="node" presStyleLbl="node1" presStyleIdx="8" presStyleCnt="18">
        <dgm:presLayoutVars>
          <dgm:bulletEnabled val="1"/>
        </dgm:presLayoutVars>
      </dgm:prSet>
      <dgm:spPr/>
    </dgm:pt>
    <dgm:pt modelId="{5907824E-7F82-4A50-B2A6-E70241C12B1E}" type="pres">
      <dgm:prSet presAssocID="{FA7696A0-57D6-407F-80DD-39BB520271C3}" presName="sibTrans" presStyleCnt="0"/>
      <dgm:spPr/>
    </dgm:pt>
    <dgm:pt modelId="{6B8D7C2B-A756-4B87-85BC-A4A77F7CB4AE}" type="pres">
      <dgm:prSet presAssocID="{3599F32B-0D6C-4296-A78B-AB345E410B6A}" presName="node" presStyleLbl="node1" presStyleIdx="9" presStyleCnt="18">
        <dgm:presLayoutVars>
          <dgm:bulletEnabled val="1"/>
        </dgm:presLayoutVars>
      </dgm:prSet>
      <dgm:spPr/>
    </dgm:pt>
    <dgm:pt modelId="{8683F2A1-5B2D-4255-9516-84984046ED74}" type="pres">
      <dgm:prSet presAssocID="{18AD4600-DD12-4668-A5B2-8B7B5D86BB70}" presName="sibTrans" presStyleCnt="0"/>
      <dgm:spPr/>
    </dgm:pt>
    <dgm:pt modelId="{146BF5E3-79D0-4B6F-A7E2-908053FBC972}" type="pres">
      <dgm:prSet presAssocID="{0A52656A-C7B1-4ABE-A47C-24AD576DDD36}" presName="node" presStyleLbl="node1" presStyleIdx="10" presStyleCnt="18">
        <dgm:presLayoutVars>
          <dgm:bulletEnabled val="1"/>
        </dgm:presLayoutVars>
      </dgm:prSet>
      <dgm:spPr/>
    </dgm:pt>
    <dgm:pt modelId="{5BAFD8E9-E941-4A07-9A08-D048F357EBDF}" type="pres">
      <dgm:prSet presAssocID="{277D84CF-CA65-4656-835B-C2A95F9EB3CE}" presName="sibTrans" presStyleCnt="0"/>
      <dgm:spPr/>
    </dgm:pt>
    <dgm:pt modelId="{C3CBCF2C-C0CB-4BCB-B7C2-98F70F20D608}" type="pres">
      <dgm:prSet presAssocID="{B87D32DB-F0D0-4C3E-9DF5-40210F73DB6D}" presName="node" presStyleLbl="node1" presStyleIdx="11" presStyleCnt="18">
        <dgm:presLayoutVars>
          <dgm:bulletEnabled val="1"/>
        </dgm:presLayoutVars>
      </dgm:prSet>
      <dgm:spPr/>
    </dgm:pt>
    <dgm:pt modelId="{EAFAFAEC-217A-4415-B477-509888F806C1}" type="pres">
      <dgm:prSet presAssocID="{FCD39390-E1DD-4A85-A2ED-CEE8C46E1CA4}" presName="sibTrans" presStyleCnt="0"/>
      <dgm:spPr/>
    </dgm:pt>
    <dgm:pt modelId="{C51E75C0-BD39-43A5-82A8-D618D9EB8F78}" type="pres">
      <dgm:prSet presAssocID="{B3861D04-530C-47B2-A362-1EAEA5760A1A}" presName="node" presStyleLbl="node1" presStyleIdx="12" presStyleCnt="18">
        <dgm:presLayoutVars>
          <dgm:bulletEnabled val="1"/>
        </dgm:presLayoutVars>
      </dgm:prSet>
      <dgm:spPr/>
    </dgm:pt>
    <dgm:pt modelId="{CA3CA819-5217-482F-BE9E-095289E88E48}" type="pres">
      <dgm:prSet presAssocID="{26C04A08-FB0E-4F47-A232-8A69236F3D14}" presName="sibTrans" presStyleCnt="0"/>
      <dgm:spPr/>
    </dgm:pt>
    <dgm:pt modelId="{C0F742C2-FE9D-4D83-B60D-7E3B3E76E356}" type="pres">
      <dgm:prSet presAssocID="{5100963F-1FEA-41FA-A1FF-396CACDCC872}" presName="node" presStyleLbl="node1" presStyleIdx="13" presStyleCnt="18">
        <dgm:presLayoutVars>
          <dgm:bulletEnabled val="1"/>
        </dgm:presLayoutVars>
      </dgm:prSet>
      <dgm:spPr/>
    </dgm:pt>
    <dgm:pt modelId="{B6E29D10-C3C7-4493-B957-5C4E8BA858B0}" type="pres">
      <dgm:prSet presAssocID="{D4F93D22-00CC-4805-B4C4-B83DBACE4884}" presName="sibTrans" presStyleCnt="0"/>
      <dgm:spPr/>
    </dgm:pt>
    <dgm:pt modelId="{419CE4B7-3AD2-42CA-AE1B-BEC4FA5DEDEE}" type="pres">
      <dgm:prSet presAssocID="{053DC602-D44E-4782-8ADA-DE2CD5A152BE}" presName="node" presStyleLbl="node1" presStyleIdx="14" presStyleCnt="18">
        <dgm:presLayoutVars>
          <dgm:bulletEnabled val="1"/>
        </dgm:presLayoutVars>
      </dgm:prSet>
      <dgm:spPr/>
    </dgm:pt>
    <dgm:pt modelId="{15811316-0307-480F-9DB6-034198787CFA}" type="pres">
      <dgm:prSet presAssocID="{449560CD-C36C-4E39-8A8B-EE7F3EF1C2D0}" presName="sibTrans" presStyleCnt="0"/>
      <dgm:spPr/>
    </dgm:pt>
    <dgm:pt modelId="{10972927-99D4-4546-9DD1-89BC955762C6}" type="pres">
      <dgm:prSet presAssocID="{8D3D96FA-B3C0-4104-89B7-3418D1C476B5}" presName="node" presStyleLbl="node1" presStyleIdx="15" presStyleCnt="18">
        <dgm:presLayoutVars>
          <dgm:bulletEnabled val="1"/>
        </dgm:presLayoutVars>
      </dgm:prSet>
      <dgm:spPr/>
    </dgm:pt>
    <dgm:pt modelId="{442B9639-8D3B-4D36-AC63-5EEC35E9264C}" type="pres">
      <dgm:prSet presAssocID="{5A6D2B7A-B56A-44C6-A9E0-FE1E31C9D153}" presName="sibTrans" presStyleCnt="0"/>
      <dgm:spPr/>
    </dgm:pt>
    <dgm:pt modelId="{66FA298D-6E25-468A-993F-3F6EF378F2B6}" type="pres">
      <dgm:prSet presAssocID="{2AE0F07D-FCAA-4E30-93E3-A0E35CA571F9}" presName="node" presStyleLbl="node1" presStyleIdx="16" presStyleCnt="18">
        <dgm:presLayoutVars>
          <dgm:bulletEnabled val="1"/>
        </dgm:presLayoutVars>
      </dgm:prSet>
      <dgm:spPr/>
    </dgm:pt>
    <dgm:pt modelId="{398D88E5-8353-4248-AEE5-9F9E0C54B0BC}" type="pres">
      <dgm:prSet presAssocID="{7676D541-9604-4D8F-82CD-1483C5C54BD4}" presName="sibTrans" presStyleCnt="0"/>
      <dgm:spPr/>
    </dgm:pt>
    <dgm:pt modelId="{A7CD4CBE-467A-4195-84E8-FFE8B0BAF59F}" type="pres">
      <dgm:prSet presAssocID="{A4F1DAB7-9D81-42A5-B345-A19E178EE06F}" presName="node" presStyleLbl="node1" presStyleIdx="17" presStyleCnt="18">
        <dgm:presLayoutVars>
          <dgm:bulletEnabled val="1"/>
        </dgm:presLayoutVars>
      </dgm:prSet>
      <dgm:spPr/>
    </dgm:pt>
  </dgm:ptLst>
  <dgm:cxnLst>
    <dgm:cxn modelId="{BEC0F502-4B43-4761-B145-603DFAC421AC}" type="presOf" srcId="{883B5C1F-B98B-404F-A296-35FE8FC80A1B}" destId="{94088D01-D1C3-49D4-B015-DE465A820CC3}" srcOrd="0" destOrd="0" presId="urn:microsoft.com/office/officeart/2005/8/layout/default"/>
    <dgm:cxn modelId="{FF5E0106-43AD-4F86-B05D-A4BA6A88860B}" type="presOf" srcId="{0A52656A-C7B1-4ABE-A47C-24AD576DDD36}" destId="{146BF5E3-79D0-4B6F-A7E2-908053FBC972}" srcOrd="0" destOrd="0" presId="urn:microsoft.com/office/officeart/2005/8/layout/default"/>
    <dgm:cxn modelId="{6CBF100B-5DB5-4A11-87EC-5D095F33B2E0}" type="presOf" srcId="{9D29D1D9-2A94-4BC5-A233-D10D8DF6BBF9}" destId="{A78F0427-997F-4903-897D-C63B70A71FF7}" srcOrd="0" destOrd="0" presId="urn:microsoft.com/office/officeart/2005/8/layout/default"/>
    <dgm:cxn modelId="{9CA4D40C-8F12-4E2F-A8DA-65950674008A}" srcId="{EAEC748C-6982-4583-B163-FCFBE6921B85}" destId="{B3861D04-530C-47B2-A362-1EAEA5760A1A}" srcOrd="12" destOrd="0" parTransId="{267767F7-1C73-4E69-AF13-AC48EAE7EB70}" sibTransId="{26C04A08-FB0E-4F47-A232-8A69236F3D14}"/>
    <dgm:cxn modelId="{E8539F0D-1B5B-4B8C-B0DA-124034F06157}" srcId="{EAEC748C-6982-4583-B163-FCFBE6921B85}" destId="{0A52656A-C7B1-4ABE-A47C-24AD576DDD36}" srcOrd="10" destOrd="0" parTransId="{3676096E-BEB6-4F88-8F56-6B066738A76D}" sibTransId="{277D84CF-CA65-4656-835B-C2A95F9EB3CE}"/>
    <dgm:cxn modelId="{D8D95213-5219-4376-9254-D75A4308D24C}" type="presOf" srcId="{DA569799-DB50-4D6C-B709-CCF12468B1E9}" destId="{EFC7179B-35A8-4DF8-B47B-DD91C39F058A}" srcOrd="0" destOrd="0" presId="urn:microsoft.com/office/officeart/2005/8/layout/default"/>
    <dgm:cxn modelId="{96949E16-1ABD-4185-8AFF-B9B8185FAEDB}" srcId="{EAEC748C-6982-4583-B163-FCFBE6921B85}" destId="{2AE0F07D-FCAA-4E30-93E3-A0E35CA571F9}" srcOrd="16" destOrd="0" parTransId="{D6725210-B181-4E55-9919-A18EF704E66C}" sibTransId="{7676D541-9604-4D8F-82CD-1483C5C54BD4}"/>
    <dgm:cxn modelId="{02149D17-8450-4413-940C-FF0A17B317B9}" srcId="{EAEC748C-6982-4583-B163-FCFBE6921B85}" destId="{0E97492D-D160-4E98-8440-2C8746F19CA4}" srcOrd="7" destOrd="0" parTransId="{C18E5FD8-5AF7-4763-8219-9AC1F0386105}" sibTransId="{4938C40A-D103-4DA7-8A78-A8A7018DE6B8}"/>
    <dgm:cxn modelId="{BDB1C518-63D4-42EA-A232-186D5E5A5C96}" type="presOf" srcId="{B3861D04-530C-47B2-A362-1EAEA5760A1A}" destId="{C51E75C0-BD39-43A5-82A8-D618D9EB8F78}" srcOrd="0" destOrd="0" presId="urn:microsoft.com/office/officeart/2005/8/layout/default"/>
    <dgm:cxn modelId="{C542CB1D-FC41-4669-8AB2-F4D103C7BE58}" srcId="{EAEC748C-6982-4583-B163-FCFBE6921B85}" destId="{81E8509B-CF9D-45CB-A412-F247D0B11249}" srcOrd="6" destOrd="0" parTransId="{146913FD-6D1C-4AFF-9B03-4FAD4F62CEFA}" sibTransId="{E0E796F4-03D0-4632-8281-8F9FF44E5208}"/>
    <dgm:cxn modelId="{8A84302E-8BA8-45F3-B91C-608FA84DCCFE}" srcId="{EAEC748C-6982-4583-B163-FCFBE6921B85}" destId="{8D3D96FA-B3C0-4104-89B7-3418D1C476B5}" srcOrd="15" destOrd="0" parTransId="{25B634DD-9AF2-47F0-904F-56638F7E6256}" sibTransId="{5A6D2B7A-B56A-44C6-A9E0-FE1E31C9D153}"/>
    <dgm:cxn modelId="{CB01EA31-8480-431F-BC18-4ABAD1E7D3E9}" type="presOf" srcId="{3599F32B-0D6C-4296-A78B-AB345E410B6A}" destId="{6B8D7C2B-A756-4B87-85BC-A4A77F7CB4AE}" srcOrd="0" destOrd="0" presId="urn:microsoft.com/office/officeart/2005/8/layout/default"/>
    <dgm:cxn modelId="{B39BF13D-7253-46D4-B494-1B598E9094F0}" type="presOf" srcId="{22213D7D-E025-4DEF-988D-F9B8112F9E9C}" destId="{D0262C9D-9904-4397-AD4D-C81EEBF5326B}" srcOrd="0" destOrd="0" presId="urn:microsoft.com/office/officeart/2005/8/layout/default"/>
    <dgm:cxn modelId="{D3E68C3E-9DF2-4BF1-832C-2EBB7BC828FA}" srcId="{EAEC748C-6982-4583-B163-FCFBE6921B85}" destId="{9D29D1D9-2A94-4BC5-A233-D10D8DF6BBF9}" srcOrd="1" destOrd="0" parTransId="{5F9FC639-D979-4B3B-BD62-C6F6C8D778DF}" sibTransId="{DE31E10E-BD03-4955-8DD6-E9B334607683}"/>
    <dgm:cxn modelId="{9EFA725C-6287-4501-8E57-E9BAF1F2E303}" srcId="{EAEC748C-6982-4583-B163-FCFBE6921B85}" destId="{ADB5C9CB-374C-463C-AFE2-D816229E3667}" srcOrd="3" destOrd="0" parTransId="{9BCB51E9-5631-429D-86DD-F4F5E872C6C9}" sibTransId="{908CE659-F196-4F1A-BA87-F8F3650ADDEA}"/>
    <dgm:cxn modelId="{D04E6341-C407-47A9-9389-EC7D6938DE1C}" srcId="{EAEC748C-6982-4583-B163-FCFBE6921B85}" destId="{A9935FA4-F4F3-43E4-9A3B-9FF0CC5E7D73}" srcOrd="2" destOrd="0" parTransId="{E1F1BC38-662C-469E-97C2-438B71CE079B}" sibTransId="{C5576529-D2D3-4033-A9BE-BBF9A1B1B1C8}"/>
    <dgm:cxn modelId="{AE98064D-75D0-422D-B58A-891C89604287}" srcId="{EAEC748C-6982-4583-B163-FCFBE6921B85}" destId="{053DC602-D44E-4782-8ADA-DE2CD5A152BE}" srcOrd="14" destOrd="0" parTransId="{E174DDE8-19DA-4312-B086-8928BC28C7B8}" sibTransId="{449560CD-C36C-4E39-8A8B-EE7F3EF1C2D0}"/>
    <dgm:cxn modelId="{85071671-6222-4B0D-8427-15E5F8BF6345}" type="presOf" srcId="{A4F1DAB7-9D81-42A5-B345-A19E178EE06F}" destId="{A7CD4CBE-467A-4195-84E8-FFE8B0BAF59F}" srcOrd="0" destOrd="0" presId="urn:microsoft.com/office/officeart/2005/8/layout/default"/>
    <dgm:cxn modelId="{FFDD9671-68FE-4EA8-8233-10A53B7B72D4}" type="presOf" srcId="{2AE0F07D-FCAA-4E30-93E3-A0E35CA571F9}" destId="{66FA298D-6E25-468A-993F-3F6EF378F2B6}" srcOrd="0" destOrd="0" presId="urn:microsoft.com/office/officeart/2005/8/layout/default"/>
    <dgm:cxn modelId="{9BD0A753-A257-4714-A56D-5DDE6BCB7160}" type="presOf" srcId="{81E8509B-CF9D-45CB-A412-F247D0B11249}" destId="{1AEB7626-92A1-438C-8861-2ED8A2789BE9}" srcOrd="0" destOrd="0" presId="urn:microsoft.com/office/officeart/2005/8/layout/default"/>
    <dgm:cxn modelId="{08611474-F219-4260-A773-095B5D452E81}" srcId="{EAEC748C-6982-4583-B163-FCFBE6921B85}" destId="{883B5C1F-B98B-404F-A296-35FE8FC80A1B}" srcOrd="8" destOrd="0" parTransId="{17713DED-852B-491E-AC44-1A1AE3410FCC}" sibTransId="{FA7696A0-57D6-407F-80DD-39BB520271C3}"/>
    <dgm:cxn modelId="{D018C254-3315-4F9F-B9A0-42B47232F572}" type="presOf" srcId="{EAEC748C-6982-4583-B163-FCFBE6921B85}" destId="{07EFC0FB-EBF0-4876-89D3-79954346142A}" srcOrd="0" destOrd="0" presId="urn:microsoft.com/office/officeart/2005/8/layout/default"/>
    <dgm:cxn modelId="{0F605576-F266-4B4A-9368-B6271F8A135D}" type="presOf" srcId="{0E97492D-D160-4E98-8440-2C8746F19CA4}" destId="{023343FD-BC39-44DF-AE60-09E873260A33}" srcOrd="0" destOrd="0" presId="urn:microsoft.com/office/officeart/2005/8/layout/default"/>
    <dgm:cxn modelId="{7EE96957-2B9E-404A-82A3-5A7A05A17C70}" type="presOf" srcId="{5100963F-1FEA-41FA-A1FF-396CACDCC872}" destId="{C0F742C2-FE9D-4D83-B60D-7E3B3E76E356}" srcOrd="0" destOrd="0" presId="urn:microsoft.com/office/officeart/2005/8/layout/default"/>
    <dgm:cxn modelId="{8F244179-8159-43A4-805D-235BD3E3A9AA}" type="presOf" srcId="{A9935FA4-F4F3-43E4-9A3B-9FF0CC5E7D73}" destId="{EBCAC91C-4C05-427B-BF42-780AC0E56A8C}" srcOrd="0" destOrd="0" presId="urn:microsoft.com/office/officeart/2005/8/layout/default"/>
    <dgm:cxn modelId="{38CB117A-2B69-43ED-99CF-8697742A60CD}" type="presOf" srcId="{ADB5C9CB-374C-463C-AFE2-D816229E3667}" destId="{3C015F69-982B-4742-8E54-456328C4C587}" srcOrd="0" destOrd="0" presId="urn:microsoft.com/office/officeart/2005/8/layout/default"/>
    <dgm:cxn modelId="{9170DA87-2D09-4FE9-9AFA-FE029DF29008}" srcId="{EAEC748C-6982-4583-B163-FCFBE6921B85}" destId="{B87D32DB-F0D0-4C3E-9DF5-40210F73DB6D}" srcOrd="11" destOrd="0" parTransId="{86D0619A-B15B-44B4-8B7E-14D4F0D4A1F3}" sibTransId="{FCD39390-E1DD-4A85-A2ED-CEE8C46E1CA4}"/>
    <dgm:cxn modelId="{7D3F1889-1FB8-43B0-8917-FE255BA1867B}" type="presOf" srcId="{053DC602-D44E-4782-8ADA-DE2CD5A152BE}" destId="{419CE4B7-3AD2-42CA-AE1B-BEC4FA5DEDEE}" srcOrd="0" destOrd="0" presId="urn:microsoft.com/office/officeart/2005/8/layout/default"/>
    <dgm:cxn modelId="{C1B56391-3395-48BA-8193-3FC6EF3003D9}" type="presOf" srcId="{2A5C0858-050D-4D02-B64C-5A64F175B1B4}" destId="{EDD2BA0C-B221-4F18-B11A-381D3E1CBCF4}" srcOrd="0" destOrd="0" presId="urn:microsoft.com/office/officeart/2005/8/layout/default"/>
    <dgm:cxn modelId="{B8B9E293-6C4B-4DA9-83CC-E7362E411A88}" srcId="{EAEC748C-6982-4583-B163-FCFBE6921B85}" destId="{2A5C0858-050D-4D02-B64C-5A64F175B1B4}" srcOrd="5" destOrd="0" parTransId="{213079B6-A90A-4500-9A87-9DD9B93D5C65}" sibTransId="{AC2E0374-E0F1-4821-AC93-4E1D8AB00E29}"/>
    <dgm:cxn modelId="{DEF1E893-2102-40D1-A74B-EBAEFC8685D8}" srcId="{EAEC748C-6982-4583-B163-FCFBE6921B85}" destId="{22213D7D-E025-4DEF-988D-F9B8112F9E9C}" srcOrd="4" destOrd="0" parTransId="{21231FCE-32B0-4CEB-956A-CD51EC8E64DD}" sibTransId="{2DB771B8-4271-4702-8FBB-33029B7D35A6}"/>
    <dgm:cxn modelId="{F9D319A5-4817-4BF0-B5C3-043B4D70A691}" srcId="{EAEC748C-6982-4583-B163-FCFBE6921B85}" destId="{A4F1DAB7-9D81-42A5-B345-A19E178EE06F}" srcOrd="17" destOrd="0" parTransId="{E7ED4904-7237-4315-A9D1-9EABBDEF2410}" sibTransId="{64B0C46C-70F2-4A03-B62C-7863BF815217}"/>
    <dgm:cxn modelId="{E60A65AE-157B-4A07-81E9-3BE2CABDC69C}" type="presOf" srcId="{8D3D96FA-B3C0-4104-89B7-3418D1C476B5}" destId="{10972927-99D4-4546-9DD1-89BC955762C6}" srcOrd="0" destOrd="0" presId="urn:microsoft.com/office/officeart/2005/8/layout/default"/>
    <dgm:cxn modelId="{C2E41FCB-A56A-4E2C-8D99-5F612DE5049B}" type="presOf" srcId="{B87D32DB-F0D0-4C3E-9DF5-40210F73DB6D}" destId="{C3CBCF2C-C0CB-4BCB-B7C2-98F70F20D608}" srcOrd="0" destOrd="0" presId="urn:microsoft.com/office/officeart/2005/8/layout/default"/>
    <dgm:cxn modelId="{ECF9BBD4-E4C5-4ED7-98F7-6E4DB64E5FA7}" srcId="{EAEC748C-6982-4583-B163-FCFBE6921B85}" destId="{DA569799-DB50-4D6C-B709-CCF12468B1E9}" srcOrd="0" destOrd="0" parTransId="{F84C7D61-BC76-48CA-B1A0-B9EB4A937205}" sibTransId="{10A4DE49-CF8B-4335-A3BA-BC709D7A3941}"/>
    <dgm:cxn modelId="{7B5B0EDC-1ABD-4767-B915-F929DA3B0362}" srcId="{EAEC748C-6982-4583-B163-FCFBE6921B85}" destId="{5100963F-1FEA-41FA-A1FF-396CACDCC872}" srcOrd="13" destOrd="0" parTransId="{CAB1D721-984F-49C3-9171-BBB3B6570A81}" sibTransId="{D4F93D22-00CC-4805-B4C4-B83DBACE4884}"/>
    <dgm:cxn modelId="{E45C60E8-9A1E-4A17-9819-63DD8E127983}" srcId="{EAEC748C-6982-4583-B163-FCFBE6921B85}" destId="{3599F32B-0D6C-4296-A78B-AB345E410B6A}" srcOrd="9" destOrd="0" parTransId="{5CA1B99E-83E2-4105-9636-D6AEAD62A827}" sibTransId="{18AD4600-DD12-4668-A5B2-8B7B5D86BB70}"/>
    <dgm:cxn modelId="{F66651BB-B425-4AFA-9669-ACA8FAD2A5EA}" type="presParOf" srcId="{07EFC0FB-EBF0-4876-89D3-79954346142A}" destId="{EFC7179B-35A8-4DF8-B47B-DD91C39F058A}" srcOrd="0" destOrd="0" presId="urn:microsoft.com/office/officeart/2005/8/layout/default"/>
    <dgm:cxn modelId="{8F4C329E-0029-4128-8242-58226694E18B}" type="presParOf" srcId="{07EFC0FB-EBF0-4876-89D3-79954346142A}" destId="{4E76A8B9-A5D5-4349-B57A-86186E5D277A}" srcOrd="1" destOrd="0" presId="urn:microsoft.com/office/officeart/2005/8/layout/default"/>
    <dgm:cxn modelId="{E4CC8D3D-2537-4053-8AC2-0AFD298DA339}" type="presParOf" srcId="{07EFC0FB-EBF0-4876-89D3-79954346142A}" destId="{A78F0427-997F-4903-897D-C63B70A71FF7}" srcOrd="2" destOrd="0" presId="urn:microsoft.com/office/officeart/2005/8/layout/default"/>
    <dgm:cxn modelId="{F14DAD83-8D2C-49AD-B486-BFA3EC9FBAF6}" type="presParOf" srcId="{07EFC0FB-EBF0-4876-89D3-79954346142A}" destId="{22A96245-21C8-473A-BAD2-FBED8F27A5E3}" srcOrd="3" destOrd="0" presId="urn:microsoft.com/office/officeart/2005/8/layout/default"/>
    <dgm:cxn modelId="{C0F5D552-6A80-4527-84DF-6BE996D0ADB8}" type="presParOf" srcId="{07EFC0FB-EBF0-4876-89D3-79954346142A}" destId="{EBCAC91C-4C05-427B-BF42-780AC0E56A8C}" srcOrd="4" destOrd="0" presId="urn:microsoft.com/office/officeart/2005/8/layout/default"/>
    <dgm:cxn modelId="{684C307B-2A6B-4EC3-877E-98E88E05C7DD}" type="presParOf" srcId="{07EFC0FB-EBF0-4876-89D3-79954346142A}" destId="{0BC7C99E-E522-4D3F-9BF3-5F344E406253}" srcOrd="5" destOrd="0" presId="urn:microsoft.com/office/officeart/2005/8/layout/default"/>
    <dgm:cxn modelId="{3DC77ACD-2272-48F8-9227-5EBC2CD2AE8D}" type="presParOf" srcId="{07EFC0FB-EBF0-4876-89D3-79954346142A}" destId="{3C015F69-982B-4742-8E54-456328C4C587}" srcOrd="6" destOrd="0" presId="urn:microsoft.com/office/officeart/2005/8/layout/default"/>
    <dgm:cxn modelId="{7A79E29C-5718-417A-AA67-C8E47B675A18}" type="presParOf" srcId="{07EFC0FB-EBF0-4876-89D3-79954346142A}" destId="{81F32207-5B91-48F0-9369-2E85474D0F96}" srcOrd="7" destOrd="0" presId="urn:microsoft.com/office/officeart/2005/8/layout/default"/>
    <dgm:cxn modelId="{BE6E37A8-B608-4BE2-935F-1CE421B9DA95}" type="presParOf" srcId="{07EFC0FB-EBF0-4876-89D3-79954346142A}" destId="{D0262C9D-9904-4397-AD4D-C81EEBF5326B}" srcOrd="8" destOrd="0" presId="urn:microsoft.com/office/officeart/2005/8/layout/default"/>
    <dgm:cxn modelId="{6417B152-72DA-4E5C-AB2E-841DBD53CE6C}" type="presParOf" srcId="{07EFC0FB-EBF0-4876-89D3-79954346142A}" destId="{AD805795-D4E3-462C-AE50-239EE10C1D50}" srcOrd="9" destOrd="0" presId="urn:microsoft.com/office/officeart/2005/8/layout/default"/>
    <dgm:cxn modelId="{106AE592-2194-4AA1-B8D6-3A5CAC3C0236}" type="presParOf" srcId="{07EFC0FB-EBF0-4876-89D3-79954346142A}" destId="{EDD2BA0C-B221-4F18-B11A-381D3E1CBCF4}" srcOrd="10" destOrd="0" presId="urn:microsoft.com/office/officeart/2005/8/layout/default"/>
    <dgm:cxn modelId="{C1E94E32-E719-46D3-B94E-653E50C8354A}" type="presParOf" srcId="{07EFC0FB-EBF0-4876-89D3-79954346142A}" destId="{708433C4-000D-40F0-A927-06FC6035FCD0}" srcOrd="11" destOrd="0" presId="urn:microsoft.com/office/officeart/2005/8/layout/default"/>
    <dgm:cxn modelId="{BE2DF7A6-9BCF-422B-8C00-9AA87660C2A6}" type="presParOf" srcId="{07EFC0FB-EBF0-4876-89D3-79954346142A}" destId="{1AEB7626-92A1-438C-8861-2ED8A2789BE9}" srcOrd="12" destOrd="0" presId="urn:microsoft.com/office/officeart/2005/8/layout/default"/>
    <dgm:cxn modelId="{D61B2119-9A23-4EED-80E3-DE4BCC2AE245}" type="presParOf" srcId="{07EFC0FB-EBF0-4876-89D3-79954346142A}" destId="{B4457172-E7A0-4A5D-82ED-4F3C9E09D516}" srcOrd="13" destOrd="0" presId="urn:microsoft.com/office/officeart/2005/8/layout/default"/>
    <dgm:cxn modelId="{732D05E9-FC4E-460A-8729-104F199D1073}" type="presParOf" srcId="{07EFC0FB-EBF0-4876-89D3-79954346142A}" destId="{023343FD-BC39-44DF-AE60-09E873260A33}" srcOrd="14" destOrd="0" presId="urn:microsoft.com/office/officeart/2005/8/layout/default"/>
    <dgm:cxn modelId="{2941FCA4-CD10-41CD-B281-D7F8C66604A7}" type="presParOf" srcId="{07EFC0FB-EBF0-4876-89D3-79954346142A}" destId="{8812290C-DB0A-4451-942E-767DD53A4974}" srcOrd="15" destOrd="0" presId="urn:microsoft.com/office/officeart/2005/8/layout/default"/>
    <dgm:cxn modelId="{E0AAE1BB-B15E-4FA0-84FB-71649D88CC42}" type="presParOf" srcId="{07EFC0FB-EBF0-4876-89D3-79954346142A}" destId="{94088D01-D1C3-49D4-B015-DE465A820CC3}" srcOrd="16" destOrd="0" presId="urn:microsoft.com/office/officeart/2005/8/layout/default"/>
    <dgm:cxn modelId="{B55F2437-AEF3-4594-9358-61C502684280}" type="presParOf" srcId="{07EFC0FB-EBF0-4876-89D3-79954346142A}" destId="{5907824E-7F82-4A50-B2A6-E70241C12B1E}" srcOrd="17" destOrd="0" presId="urn:microsoft.com/office/officeart/2005/8/layout/default"/>
    <dgm:cxn modelId="{4A253F4A-AF70-4564-98AD-39BB0E73AE0D}" type="presParOf" srcId="{07EFC0FB-EBF0-4876-89D3-79954346142A}" destId="{6B8D7C2B-A756-4B87-85BC-A4A77F7CB4AE}" srcOrd="18" destOrd="0" presId="urn:microsoft.com/office/officeart/2005/8/layout/default"/>
    <dgm:cxn modelId="{F9B09DD1-B010-445A-BE6E-9BEF36502925}" type="presParOf" srcId="{07EFC0FB-EBF0-4876-89D3-79954346142A}" destId="{8683F2A1-5B2D-4255-9516-84984046ED74}" srcOrd="19" destOrd="0" presId="urn:microsoft.com/office/officeart/2005/8/layout/default"/>
    <dgm:cxn modelId="{7EDE8879-5272-4F1F-A0C1-A702CB1BA40A}" type="presParOf" srcId="{07EFC0FB-EBF0-4876-89D3-79954346142A}" destId="{146BF5E3-79D0-4B6F-A7E2-908053FBC972}" srcOrd="20" destOrd="0" presId="urn:microsoft.com/office/officeart/2005/8/layout/default"/>
    <dgm:cxn modelId="{00BA6FFC-FC01-499D-AF92-FC12066B8E60}" type="presParOf" srcId="{07EFC0FB-EBF0-4876-89D3-79954346142A}" destId="{5BAFD8E9-E941-4A07-9A08-D048F357EBDF}" srcOrd="21" destOrd="0" presId="urn:microsoft.com/office/officeart/2005/8/layout/default"/>
    <dgm:cxn modelId="{B5E75880-1A5D-44A5-B35D-1BCE1CE8B3E8}" type="presParOf" srcId="{07EFC0FB-EBF0-4876-89D3-79954346142A}" destId="{C3CBCF2C-C0CB-4BCB-B7C2-98F70F20D608}" srcOrd="22" destOrd="0" presId="urn:microsoft.com/office/officeart/2005/8/layout/default"/>
    <dgm:cxn modelId="{0633C14A-2F32-41EF-B771-B0C96B013A08}" type="presParOf" srcId="{07EFC0FB-EBF0-4876-89D3-79954346142A}" destId="{EAFAFAEC-217A-4415-B477-509888F806C1}" srcOrd="23" destOrd="0" presId="urn:microsoft.com/office/officeart/2005/8/layout/default"/>
    <dgm:cxn modelId="{76E35773-3FE1-4ACE-B426-FD62B972EA3C}" type="presParOf" srcId="{07EFC0FB-EBF0-4876-89D3-79954346142A}" destId="{C51E75C0-BD39-43A5-82A8-D618D9EB8F78}" srcOrd="24" destOrd="0" presId="urn:microsoft.com/office/officeart/2005/8/layout/default"/>
    <dgm:cxn modelId="{26F59B4D-37B9-4743-BF5D-6B1D54CD4A82}" type="presParOf" srcId="{07EFC0FB-EBF0-4876-89D3-79954346142A}" destId="{CA3CA819-5217-482F-BE9E-095289E88E48}" srcOrd="25" destOrd="0" presId="urn:microsoft.com/office/officeart/2005/8/layout/default"/>
    <dgm:cxn modelId="{BCB2571C-AEC3-4336-9A65-0A82A91550F6}" type="presParOf" srcId="{07EFC0FB-EBF0-4876-89D3-79954346142A}" destId="{C0F742C2-FE9D-4D83-B60D-7E3B3E76E356}" srcOrd="26" destOrd="0" presId="urn:microsoft.com/office/officeart/2005/8/layout/default"/>
    <dgm:cxn modelId="{1E0DBE34-CFAC-47DB-A5E0-18A6AD097C58}" type="presParOf" srcId="{07EFC0FB-EBF0-4876-89D3-79954346142A}" destId="{B6E29D10-C3C7-4493-B957-5C4E8BA858B0}" srcOrd="27" destOrd="0" presId="urn:microsoft.com/office/officeart/2005/8/layout/default"/>
    <dgm:cxn modelId="{0E00F046-FE0E-4952-B648-041E3B86F4A2}" type="presParOf" srcId="{07EFC0FB-EBF0-4876-89D3-79954346142A}" destId="{419CE4B7-3AD2-42CA-AE1B-BEC4FA5DEDEE}" srcOrd="28" destOrd="0" presId="urn:microsoft.com/office/officeart/2005/8/layout/default"/>
    <dgm:cxn modelId="{97FEB01B-B050-4E32-8271-E57C40660EC3}" type="presParOf" srcId="{07EFC0FB-EBF0-4876-89D3-79954346142A}" destId="{15811316-0307-480F-9DB6-034198787CFA}" srcOrd="29" destOrd="0" presId="urn:microsoft.com/office/officeart/2005/8/layout/default"/>
    <dgm:cxn modelId="{12F950FA-BE77-4FE7-BACA-C634F4540063}" type="presParOf" srcId="{07EFC0FB-EBF0-4876-89D3-79954346142A}" destId="{10972927-99D4-4546-9DD1-89BC955762C6}" srcOrd="30" destOrd="0" presId="urn:microsoft.com/office/officeart/2005/8/layout/default"/>
    <dgm:cxn modelId="{81B6B7A5-26AC-47EB-B5C5-8394B1099496}" type="presParOf" srcId="{07EFC0FB-EBF0-4876-89D3-79954346142A}" destId="{442B9639-8D3B-4D36-AC63-5EEC35E9264C}" srcOrd="31" destOrd="0" presId="urn:microsoft.com/office/officeart/2005/8/layout/default"/>
    <dgm:cxn modelId="{2EB029D7-4509-48DF-8B2F-6F7EF4287F69}" type="presParOf" srcId="{07EFC0FB-EBF0-4876-89D3-79954346142A}" destId="{66FA298D-6E25-468A-993F-3F6EF378F2B6}" srcOrd="32" destOrd="0" presId="urn:microsoft.com/office/officeart/2005/8/layout/default"/>
    <dgm:cxn modelId="{8B1464A2-8F7F-4322-A94C-FA872C345C6C}" type="presParOf" srcId="{07EFC0FB-EBF0-4876-89D3-79954346142A}" destId="{398D88E5-8353-4248-AEE5-9F9E0C54B0BC}" srcOrd="33" destOrd="0" presId="urn:microsoft.com/office/officeart/2005/8/layout/default"/>
    <dgm:cxn modelId="{1617FC71-CF90-4702-AA25-C70EA08D9629}" type="presParOf" srcId="{07EFC0FB-EBF0-4876-89D3-79954346142A}" destId="{A7CD4CBE-467A-4195-84E8-FFE8B0BAF59F}" srcOrd="3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DD119F-B561-4599-9A50-235E6866E73E}" type="doc">
      <dgm:prSet loTypeId="urn:microsoft.com/office/officeart/2005/8/layout/chevron1" loCatId="Inbox" qsTypeId="urn:microsoft.com/office/officeart/2005/8/quickstyle/simple1" qsCatId="simple" csTypeId="urn:microsoft.com/office/officeart/2005/8/colors/ColorSchemeForSuggestions" csCatId="other" phldr="1"/>
      <dgm:spPr/>
      <dgm:t>
        <a:bodyPr/>
        <a:lstStyle/>
        <a:p>
          <a:endParaRPr lang="en-US"/>
        </a:p>
      </dgm:t>
    </dgm:pt>
    <dgm:pt modelId="{39BD0FFE-4AC8-4A56-AA86-2F672906CBF4}">
      <dgm:prSet/>
      <dgm:spPr/>
      <dgm:t>
        <a:bodyPr/>
        <a:lstStyle/>
        <a:p>
          <a:r>
            <a:rPr lang="en-US" dirty="0"/>
            <a:t>The Interview</a:t>
          </a:r>
        </a:p>
      </dgm:t>
    </dgm:pt>
    <dgm:pt modelId="{8AA6C962-F09E-4B16-B9DD-5F3EE61D1A3C}" type="parTrans" cxnId="{3484E412-91AB-4C28-BCF9-79537630B6D8}">
      <dgm:prSet/>
      <dgm:spPr/>
      <dgm:t>
        <a:bodyPr/>
        <a:lstStyle/>
        <a:p>
          <a:endParaRPr lang="en-US"/>
        </a:p>
      </dgm:t>
    </dgm:pt>
    <dgm:pt modelId="{27182E8C-2F2D-45F1-B5E3-7B0C917947BC}" type="sibTrans" cxnId="{3484E412-91AB-4C28-BCF9-79537630B6D8}">
      <dgm:prSet/>
      <dgm:spPr/>
      <dgm:t>
        <a:bodyPr/>
        <a:lstStyle/>
        <a:p>
          <a:endParaRPr lang="en-US"/>
        </a:p>
      </dgm:t>
    </dgm:pt>
    <dgm:pt modelId="{83228654-B3EF-4A46-BABD-D041EB86D9CF}">
      <dgm:prSet/>
      <dgm:spPr/>
      <dgm:t>
        <a:bodyPr/>
        <a:lstStyle/>
        <a:p>
          <a:r>
            <a:rPr lang="en-US" dirty="0"/>
            <a:t>Make sure parents know why you are there</a:t>
          </a:r>
        </a:p>
      </dgm:t>
    </dgm:pt>
    <dgm:pt modelId="{CD91693F-BD22-408A-8977-4EF94CB38C98}" type="parTrans" cxnId="{030D94C5-21F3-4994-A75C-74D906461A5C}">
      <dgm:prSet/>
      <dgm:spPr/>
      <dgm:t>
        <a:bodyPr/>
        <a:lstStyle/>
        <a:p>
          <a:endParaRPr lang="en-US"/>
        </a:p>
      </dgm:t>
    </dgm:pt>
    <dgm:pt modelId="{72612AA3-FE4D-4072-9761-B58B6BB71C7C}" type="sibTrans" cxnId="{030D94C5-21F3-4994-A75C-74D906461A5C}">
      <dgm:prSet/>
      <dgm:spPr/>
      <dgm:t>
        <a:bodyPr/>
        <a:lstStyle/>
        <a:p>
          <a:endParaRPr lang="en-US"/>
        </a:p>
      </dgm:t>
    </dgm:pt>
    <dgm:pt modelId="{D24A1E90-5A03-4BE9-9C6A-0605959535E4}">
      <dgm:prSet/>
      <dgm:spPr/>
      <dgm:t>
        <a:bodyPr/>
        <a:lstStyle/>
        <a:p>
          <a:r>
            <a:rPr lang="en-US" dirty="0"/>
            <a:t>Review information provided on the 3651 form and verify (name, address, date of birth, parents' names, length of time at residence and supplemental addresses </a:t>
          </a:r>
        </a:p>
      </dgm:t>
    </dgm:pt>
    <dgm:pt modelId="{A15ABF08-2C56-4084-BB88-08364EC16870}" type="parTrans" cxnId="{744C9AD8-1B18-4ACC-B48C-F2FD2CA0EE41}">
      <dgm:prSet/>
      <dgm:spPr/>
      <dgm:t>
        <a:bodyPr/>
        <a:lstStyle/>
        <a:p>
          <a:endParaRPr lang="en-US"/>
        </a:p>
      </dgm:t>
    </dgm:pt>
    <dgm:pt modelId="{4360BBED-F724-4672-AC9B-671B975F3C99}" type="sibTrans" cxnId="{744C9AD8-1B18-4ACC-B48C-F2FD2CA0EE41}">
      <dgm:prSet/>
      <dgm:spPr/>
      <dgm:t>
        <a:bodyPr/>
        <a:lstStyle/>
        <a:p>
          <a:endParaRPr lang="en-US"/>
        </a:p>
      </dgm:t>
    </dgm:pt>
    <dgm:pt modelId="{E891AC1B-FD03-4CD1-8549-AB5A66160837}">
      <dgm:prSet/>
      <dgm:spPr/>
      <dgm:t>
        <a:bodyPr/>
        <a:lstStyle/>
        <a:p>
          <a:r>
            <a:rPr lang="en-US" dirty="0"/>
            <a:t>Discuss potential sources of lead exposure in the child’s environment </a:t>
          </a:r>
        </a:p>
      </dgm:t>
    </dgm:pt>
    <dgm:pt modelId="{34BB5C1A-3356-439C-8890-EB6D6E9DFEC3}" type="parTrans" cxnId="{67E29656-B1EC-4777-9D82-B364F97FF79B}">
      <dgm:prSet/>
      <dgm:spPr/>
      <dgm:t>
        <a:bodyPr/>
        <a:lstStyle/>
        <a:p>
          <a:endParaRPr lang="en-US"/>
        </a:p>
      </dgm:t>
    </dgm:pt>
    <dgm:pt modelId="{84AD1CE6-EE5A-4423-BBA2-5E2C5561CA51}" type="sibTrans" cxnId="{67E29656-B1EC-4777-9D82-B364F97FF79B}">
      <dgm:prSet/>
      <dgm:spPr/>
      <dgm:t>
        <a:bodyPr/>
        <a:lstStyle/>
        <a:p>
          <a:endParaRPr lang="en-US"/>
        </a:p>
      </dgm:t>
    </dgm:pt>
    <dgm:pt modelId="{6E87DE39-0C2B-4E7E-8685-F2C6EE4E645E}">
      <dgm:prSet/>
      <dgm:spPr/>
      <dgm:t>
        <a:bodyPr/>
        <a:lstStyle/>
        <a:p>
          <a:r>
            <a:rPr lang="en-US" dirty="0"/>
            <a:t>Identify sleeping and play areas</a:t>
          </a:r>
        </a:p>
      </dgm:t>
    </dgm:pt>
    <dgm:pt modelId="{75BADA6B-F80A-4069-B7F0-31D4883A09B8}" type="parTrans" cxnId="{7971C9B7-1D60-43A3-904D-D8709C26F61C}">
      <dgm:prSet/>
      <dgm:spPr/>
      <dgm:t>
        <a:bodyPr/>
        <a:lstStyle/>
        <a:p>
          <a:endParaRPr lang="en-US"/>
        </a:p>
      </dgm:t>
    </dgm:pt>
    <dgm:pt modelId="{60727AC8-DA8E-4263-8508-A00A36EB0E54}" type="sibTrans" cxnId="{7971C9B7-1D60-43A3-904D-D8709C26F61C}">
      <dgm:prSet/>
      <dgm:spPr/>
      <dgm:t>
        <a:bodyPr/>
        <a:lstStyle/>
        <a:p>
          <a:endParaRPr lang="en-US"/>
        </a:p>
      </dgm:t>
    </dgm:pt>
    <dgm:pt modelId="{61888217-BACB-4BEB-8907-B681257B89D7}">
      <dgm:prSet/>
      <dgm:spPr/>
      <dgm:t>
        <a:bodyPr/>
        <a:lstStyle/>
        <a:p>
          <a:r>
            <a:rPr lang="en-US" dirty="0"/>
            <a:t>Take forms and materials with you in the field </a:t>
          </a:r>
        </a:p>
      </dgm:t>
    </dgm:pt>
    <dgm:pt modelId="{C73B394F-034F-47CE-B34E-7306473DD815}" type="parTrans" cxnId="{2B51D970-DC4F-4DAC-9DD8-A7B2AC910D3B}">
      <dgm:prSet/>
      <dgm:spPr/>
      <dgm:t>
        <a:bodyPr/>
        <a:lstStyle/>
        <a:p>
          <a:endParaRPr lang="en-US"/>
        </a:p>
      </dgm:t>
    </dgm:pt>
    <dgm:pt modelId="{C407DA16-39FD-4ED3-A5D7-7FC48EAAB9F3}" type="sibTrans" cxnId="{2B51D970-DC4F-4DAC-9DD8-A7B2AC910D3B}">
      <dgm:prSet/>
      <dgm:spPr/>
      <dgm:t>
        <a:bodyPr/>
        <a:lstStyle/>
        <a:p>
          <a:endParaRPr lang="en-US"/>
        </a:p>
      </dgm:t>
    </dgm:pt>
    <dgm:pt modelId="{DED42415-9319-462A-9880-1D58FF69FA53}">
      <dgm:prSet/>
      <dgm:spPr/>
      <dgm:t>
        <a:bodyPr/>
        <a:lstStyle/>
        <a:p>
          <a:r>
            <a:rPr lang="en-US" dirty="0"/>
            <a:t>Habits and hobbies</a:t>
          </a:r>
        </a:p>
      </dgm:t>
    </dgm:pt>
    <dgm:pt modelId="{29E318B1-3624-403A-BA45-44C8D721ACD3}" type="parTrans" cxnId="{4A60DF6B-86C6-47F9-A08D-08C153F644AE}">
      <dgm:prSet/>
      <dgm:spPr/>
      <dgm:t>
        <a:bodyPr/>
        <a:lstStyle/>
        <a:p>
          <a:endParaRPr lang="en-US"/>
        </a:p>
      </dgm:t>
    </dgm:pt>
    <dgm:pt modelId="{81A12C10-21AE-40DF-803F-8AEC0F6E9B14}" type="sibTrans" cxnId="{4A60DF6B-86C6-47F9-A08D-08C153F644AE}">
      <dgm:prSet/>
      <dgm:spPr/>
      <dgm:t>
        <a:bodyPr/>
        <a:lstStyle/>
        <a:p>
          <a:endParaRPr lang="en-US"/>
        </a:p>
      </dgm:t>
    </dgm:pt>
    <dgm:pt modelId="{223639BB-C076-49D5-9D8D-947C0FDAE17C}" type="pres">
      <dgm:prSet presAssocID="{89DD119F-B561-4599-9A50-235E6866E73E}" presName="Name0" presStyleCnt="0">
        <dgm:presLayoutVars>
          <dgm:dir/>
          <dgm:animLvl val="lvl"/>
          <dgm:resizeHandles val="exact"/>
        </dgm:presLayoutVars>
      </dgm:prSet>
      <dgm:spPr/>
    </dgm:pt>
    <dgm:pt modelId="{5900894F-A267-45E6-91BB-12401225A319}" type="pres">
      <dgm:prSet presAssocID="{39BD0FFE-4AC8-4A56-AA86-2F672906CBF4}" presName="composite" presStyleCnt="0"/>
      <dgm:spPr/>
    </dgm:pt>
    <dgm:pt modelId="{A7A07613-B1F4-44B6-BF77-650102AA0172}" type="pres">
      <dgm:prSet presAssocID="{39BD0FFE-4AC8-4A56-AA86-2F672906CBF4}" presName="parTx" presStyleLbl="node1" presStyleIdx="0" presStyleCnt="1">
        <dgm:presLayoutVars>
          <dgm:chMax val="0"/>
          <dgm:chPref val="0"/>
          <dgm:bulletEnabled val="1"/>
        </dgm:presLayoutVars>
      </dgm:prSet>
      <dgm:spPr/>
    </dgm:pt>
    <dgm:pt modelId="{B76C5D08-D828-4669-84B2-E85C8CF8D186}" type="pres">
      <dgm:prSet presAssocID="{39BD0FFE-4AC8-4A56-AA86-2F672906CBF4}" presName="desTx" presStyleLbl="revTx" presStyleIdx="0" presStyleCnt="1" custScaleX="119485" custScaleY="104972" custLinFactNeighborX="10568" custLinFactNeighborY="2597">
        <dgm:presLayoutVars>
          <dgm:bulletEnabled val="1"/>
        </dgm:presLayoutVars>
      </dgm:prSet>
      <dgm:spPr/>
    </dgm:pt>
  </dgm:ptLst>
  <dgm:cxnLst>
    <dgm:cxn modelId="{20202900-E526-45D8-9FA6-1540428D251E}" type="presOf" srcId="{83228654-B3EF-4A46-BABD-D041EB86D9CF}" destId="{B76C5D08-D828-4669-84B2-E85C8CF8D186}" srcOrd="0" destOrd="1" presId="urn:microsoft.com/office/officeart/2005/8/layout/chevron1"/>
    <dgm:cxn modelId="{3484E412-91AB-4C28-BCF9-79537630B6D8}" srcId="{89DD119F-B561-4599-9A50-235E6866E73E}" destId="{39BD0FFE-4AC8-4A56-AA86-2F672906CBF4}" srcOrd="0" destOrd="0" parTransId="{8AA6C962-F09E-4B16-B9DD-5F3EE61D1A3C}" sibTransId="{27182E8C-2F2D-45F1-B5E3-7B0C917947BC}"/>
    <dgm:cxn modelId="{6CCEEE13-4576-476F-9E93-85A47C18D9B8}" type="presOf" srcId="{89DD119F-B561-4599-9A50-235E6866E73E}" destId="{223639BB-C076-49D5-9D8D-947C0FDAE17C}" srcOrd="0" destOrd="0" presId="urn:microsoft.com/office/officeart/2005/8/layout/chevron1"/>
    <dgm:cxn modelId="{BD6AF41A-18A8-494C-A94A-8A97751146D1}" type="presOf" srcId="{39BD0FFE-4AC8-4A56-AA86-2F672906CBF4}" destId="{A7A07613-B1F4-44B6-BF77-650102AA0172}" srcOrd="0" destOrd="0" presId="urn:microsoft.com/office/officeart/2005/8/layout/chevron1"/>
    <dgm:cxn modelId="{C9BF692B-58C3-4811-801E-029164130DE5}" type="presOf" srcId="{DED42415-9319-462A-9880-1D58FF69FA53}" destId="{B76C5D08-D828-4669-84B2-E85C8CF8D186}" srcOrd="0" destOrd="5" presId="urn:microsoft.com/office/officeart/2005/8/layout/chevron1"/>
    <dgm:cxn modelId="{011EED61-EF38-48F9-B7CA-B7C3266412D2}" type="presOf" srcId="{D24A1E90-5A03-4BE9-9C6A-0605959535E4}" destId="{B76C5D08-D828-4669-84B2-E85C8CF8D186}" srcOrd="0" destOrd="2" presId="urn:microsoft.com/office/officeart/2005/8/layout/chevron1"/>
    <dgm:cxn modelId="{4317F944-0552-448B-8E9B-F7C6DA53CAB9}" type="presOf" srcId="{E891AC1B-FD03-4CD1-8549-AB5A66160837}" destId="{B76C5D08-D828-4669-84B2-E85C8CF8D186}" srcOrd="0" destOrd="3" presId="urn:microsoft.com/office/officeart/2005/8/layout/chevron1"/>
    <dgm:cxn modelId="{4A60DF6B-86C6-47F9-A08D-08C153F644AE}" srcId="{39BD0FFE-4AC8-4A56-AA86-2F672906CBF4}" destId="{DED42415-9319-462A-9880-1D58FF69FA53}" srcOrd="5" destOrd="0" parTransId="{29E318B1-3624-403A-BA45-44C8D721ACD3}" sibTransId="{81A12C10-21AE-40DF-803F-8AEC0F6E9B14}"/>
    <dgm:cxn modelId="{2B51D970-DC4F-4DAC-9DD8-A7B2AC910D3B}" srcId="{39BD0FFE-4AC8-4A56-AA86-2F672906CBF4}" destId="{61888217-BACB-4BEB-8907-B681257B89D7}" srcOrd="0" destOrd="0" parTransId="{C73B394F-034F-47CE-B34E-7306473DD815}" sibTransId="{C407DA16-39FD-4ED3-A5D7-7FC48EAAB9F3}"/>
    <dgm:cxn modelId="{67E29656-B1EC-4777-9D82-B364F97FF79B}" srcId="{39BD0FFE-4AC8-4A56-AA86-2F672906CBF4}" destId="{E891AC1B-FD03-4CD1-8549-AB5A66160837}" srcOrd="3" destOrd="0" parTransId="{34BB5C1A-3356-439C-8890-EB6D6E9DFEC3}" sibTransId="{84AD1CE6-EE5A-4423-BBA2-5E2C5561CA51}"/>
    <dgm:cxn modelId="{C390F07D-058C-43AA-A838-64FA2CDF8CDB}" type="presOf" srcId="{61888217-BACB-4BEB-8907-B681257B89D7}" destId="{B76C5D08-D828-4669-84B2-E85C8CF8D186}" srcOrd="0" destOrd="0" presId="urn:microsoft.com/office/officeart/2005/8/layout/chevron1"/>
    <dgm:cxn modelId="{50D8B083-516E-4BC0-ACDE-371F49C90048}" type="presOf" srcId="{6E87DE39-0C2B-4E7E-8685-F2C6EE4E645E}" destId="{B76C5D08-D828-4669-84B2-E85C8CF8D186}" srcOrd="0" destOrd="4" presId="urn:microsoft.com/office/officeart/2005/8/layout/chevron1"/>
    <dgm:cxn modelId="{7971C9B7-1D60-43A3-904D-D8709C26F61C}" srcId="{39BD0FFE-4AC8-4A56-AA86-2F672906CBF4}" destId="{6E87DE39-0C2B-4E7E-8685-F2C6EE4E645E}" srcOrd="4" destOrd="0" parTransId="{75BADA6B-F80A-4069-B7F0-31D4883A09B8}" sibTransId="{60727AC8-DA8E-4263-8508-A00A36EB0E54}"/>
    <dgm:cxn modelId="{030D94C5-21F3-4994-A75C-74D906461A5C}" srcId="{39BD0FFE-4AC8-4A56-AA86-2F672906CBF4}" destId="{83228654-B3EF-4A46-BABD-D041EB86D9CF}" srcOrd="1" destOrd="0" parTransId="{CD91693F-BD22-408A-8977-4EF94CB38C98}" sibTransId="{72612AA3-FE4D-4072-9761-B58B6BB71C7C}"/>
    <dgm:cxn modelId="{744C9AD8-1B18-4ACC-B48C-F2FD2CA0EE41}" srcId="{39BD0FFE-4AC8-4A56-AA86-2F672906CBF4}" destId="{D24A1E90-5A03-4BE9-9C6A-0605959535E4}" srcOrd="2" destOrd="0" parTransId="{A15ABF08-2C56-4084-BB88-08364EC16870}" sibTransId="{4360BBED-F724-4672-AC9B-671B975F3C99}"/>
    <dgm:cxn modelId="{271A0DAB-5C1A-40B9-BE4C-9F0F81590373}" type="presParOf" srcId="{223639BB-C076-49D5-9D8D-947C0FDAE17C}" destId="{5900894F-A267-45E6-91BB-12401225A319}" srcOrd="0" destOrd="0" presId="urn:microsoft.com/office/officeart/2005/8/layout/chevron1"/>
    <dgm:cxn modelId="{4707F0C3-5CFF-4FDE-93B0-0C5E04638A30}" type="presParOf" srcId="{5900894F-A267-45E6-91BB-12401225A319}" destId="{A7A07613-B1F4-44B6-BF77-650102AA0172}" srcOrd="0" destOrd="0" presId="urn:microsoft.com/office/officeart/2005/8/layout/chevron1"/>
    <dgm:cxn modelId="{C534C9B9-73F4-4DF3-A6EC-1D86A9C20EB1}" type="presParOf" srcId="{5900894F-A267-45E6-91BB-12401225A319}" destId="{B76C5D08-D828-4669-84B2-E85C8CF8D186}"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94486A-1EC7-4390-A178-1B070624792D}" type="doc">
      <dgm:prSet loTypeId="urn:microsoft.com/office/officeart/2008/layout/LinedList" loCatId="Inbox" qsTypeId="urn:microsoft.com/office/officeart/2005/8/quickstyle/simple1" qsCatId="simple" csTypeId="urn:microsoft.com/office/officeart/2005/8/colors/ColorSchemeForSuggestions" csCatId="other" phldr="1"/>
      <dgm:spPr/>
      <dgm:t>
        <a:bodyPr/>
        <a:lstStyle/>
        <a:p>
          <a:endParaRPr lang="en-US"/>
        </a:p>
      </dgm:t>
    </dgm:pt>
    <dgm:pt modelId="{43C9F7C5-4BD0-4079-99A0-625E472CC938}">
      <dgm:prSet/>
      <dgm:spPr/>
      <dgm:t>
        <a:bodyPr/>
        <a:lstStyle/>
        <a:p>
          <a:r>
            <a:rPr lang="en-US" dirty="0"/>
            <a:t>Areas of curiosity and mouthable surfaces</a:t>
          </a:r>
        </a:p>
      </dgm:t>
    </dgm:pt>
    <dgm:pt modelId="{BEF70312-FFAA-4017-8CFE-0A5E784E596D}" type="parTrans" cxnId="{BB08112F-F89B-4296-ABF4-B8E811AEEBF0}">
      <dgm:prSet/>
      <dgm:spPr/>
      <dgm:t>
        <a:bodyPr/>
        <a:lstStyle/>
        <a:p>
          <a:endParaRPr lang="en-US"/>
        </a:p>
      </dgm:t>
    </dgm:pt>
    <dgm:pt modelId="{A46DBF45-BC02-475A-9E29-8712113A2C30}" type="sibTrans" cxnId="{BB08112F-F89B-4296-ABF4-B8E811AEEBF0}">
      <dgm:prSet/>
      <dgm:spPr/>
      <dgm:t>
        <a:bodyPr/>
        <a:lstStyle/>
        <a:p>
          <a:endParaRPr lang="en-US"/>
        </a:p>
      </dgm:t>
    </dgm:pt>
    <dgm:pt modelId="{1564F7AD-CEEC-47DE-97F8-81C801EC2B05}">
      <dgm:prSet/>
      <dgm:spPr/>
      <dgm:t>
        <a:bodyPr/>
        <a:lstStyle/>
        <a:p>
          <a:r>
            <a:rPr lang="en-US" dirty="0"/>
            <a:t>Objects used for pulling to a standing position </a:t>
          </a:r>
        </a:p>
      </dgm:t>
    </dgm:pt>
    <dgm:pt modelId="{A26A5469-E500-443E-9433-E3399E6BB90F}" type="parTrans" cxnId="{29406C63-E895-4F2D-A0F8-79D21865F074}">
      <dgm:prSet/>
      <dgm:spPr/>
      <dgm:t>
        <a:bodyPr/>
        <a:lstStyle/>
        <a:p>
          <a:endParaRPr lang="en-US"/>
        </a:p>
      </dgm:t>
    </dgm:pt>
    <dgm:pt modelId="{D656960F-296B-4F8C-9FAE-72C621AC32A0}" type="sibTrans" cxnId="{29406C63-E895-4F2D-A0F8-79D21865F074}">
      <dgm:prSet/>
      <dgm:spPr/>
      <dgm:t>
        <a:bodyPr/>
        <a:lstStyle/>
        <a:p>
          <a:endParaRPr lang="en-US"/>
        </a:p>
      </dgm:t>
    </dgm:pt>
    <dgm:pt modelId="{7FE1444E-3142-4C22-963D-33BDBEEC5307}">
      <dgm:prSet/>
      <dgm:spPr/>
      <dgm:t>
        <a:bodyPr/>
        <a:lstStyle/>
        <a:p>
          <a:r>
            <a:rPr lang="en-US" dirty="0"/>
            <a:t>Bathing areas </a:t>
          </a:r>
        </a:p>
      </dgm:t>
    </dgm:pt>
    <dgm:pt modelId="{D7B183E5-CEA6-481C-8497-EA137DF40782}" type="parTrans" cxnId="{0CCE236C-11F8-4ED7-B636-17290121211A}">
      <dgm:prSet/>
      <dgm:spPr/>
      <dgm:t>
        <a:bodyPr/>
        <a:lstStyle/>
        <a:p>
          <a:endParaRPr lang="en-US"/>
        </a:p>
      </dgm:t>
    </dgm:pt>
    <dgm:pt modelId="{D1B8BF07-876F-444A-88EA-4A21214A2462}" type="sibTrans" cxnId="{0CCE236C-11F8-4ED7-B636-17290121211A}">
      <dgm:prSet/>
      <dgm:spPr/>
      <dgm:t>
        <a:bodyPr/>
        <a:lstStyle/>
        <a:p>
          <a:endParaRPr lang="en-US"/>
        </a:p>
      </dgm:t>
    </dgm:pt>
    <dgm:pt modelId="{D24003B0-E31B-453B-9B53-CAD77CBA8677}">
      <dgm:prSet/>
      <dgm:spPr/>
      <dgm:t>
        <a:bodyPr/>
        <a:lstStyle/>
        <a:p>
          <a:r>
            <a:rPr lang="en-US" dirty="0"/>
            <a:t>Food preparation, storage and utensils</a:t>
          </a:r>
        </a:p>
      </dgm:t>
    </dgm:pt>
    <dgm:pt modelId="{F2102763-8818-486B-89AA-34EC37AEEFCD}" type="parTrans" cxnId="{D610365E-98E4-48D6-93CA-A9E7E3990833}">
      <dgm:prSet/>
      <dgm:spPr/>
      <dgm:t>
        <a:bodyPr/>
        <a:lstStyle/>
        <a:p>
          <a:endParaRPr lang="en-US"/>
        </a:p>
      </dgm:t>
    </dgm:pt>
    <dgm:pt modelId="{CE02702B-89B7-4B8F-9D70-88016CBE86D2}" type="sibTrans" cxnId="{D610365E-98E4-48D6-93CA-A9E7E3990833}">
      <dgm:prSet/>
      <dgm:spPr/>
      <dgm:t>
        <a:bodyPr/>
        <a:lstStyle/>
        <a:p>
          <a:endParaRPr lang="en-US"/>
        </a:p>
      </dgm:t>
    </dgm:pt>
    <dgm:pt modelId="{0D6511B9-CD35-4868-86CB-75ED2BBC5ABF}">
      <dgm:prSet/>
      <dgm:spPr/>
      <dgm:t>
        <a:bodyPr/>
        <a:lstStyle/>
        <a:p>
          <a:r>
            <a:rPr lang="en-US" dirty="0"/>
            <a:t>Look under, behind and in the small spaces</a:t>
          </a:r>
        </a:p>
      </dgm:t>
    </dgm:pt>
    <dgm:pt modelId="{3FCF4A64-26AF-4F67-B91D-ACE260E5F543}" type="parTrans" cxnId="{361FBAD8-C5DE-43FD-962A-D29EA5E8A165}">
      <dgm:prSet/>
      <dgm:spPr/>
      <dgm:t>
        <a:bodyPr/>
        <a:lstStyle/>
        <a:p>
          <a:endParaRPr lang="en-US"/>
        </a:p>
      </dgm:t>
    </dgm:pt>
    <dgm:pt modelId="{174FB745-9C39-4590-ADE1-AE82D017D6D4}" type="sibTrans" cxnId="{361FBAD8-C5DE-43FD-962A-D29EA5E8A165}">
      <dgm:prSet/>
      <dgm:spPr/>
      <dgm:t>
        <a:bodyPr/>
        <a:lstStyle/>
        <a:p>
          <a:endParaRPr lang="en-US"/>
        </a:p>
      </dgm:t>
    </dgm:pt>
    <dgm:pt modelId="{E6BE5F01-EE00-4CDE-A727-6869D8DB1B86}">
      <dgm:prSet/>
      <dgm:spPr/>
      <dgm:t>
        <a:bodyPr/>
        <a:lstStyle/>
        <a:p>
          <a:r>
            <a:rPr lang="en-US" dirty="0"/>
            <a:t>Ask questions</a:t>
          </a:r>
        </a:p>
      </dgm:t>
    </dgm:pt>
    <dgm:pt modelId="{DB575E9F-D253-48C9-A0A8-6D2360081D62}" type="parTrans" cxnId="{88E869E3-679F-4802-A798-DB207838DC58}">
      <dgm:prSet/>
      <dgm:spPr/>
      <dgm:t>
        <a:bodyPr/>
        <a:lstStyle/>
        <a:p>
          <a:endParaRPr lang="en-US"/>
        </a:p>
      </dgm:t>
    </dgm:pt>
    <dgm:pt modelId="{4891B7B6-CFBB-4F76-95AA-9EC156A832B9}" type="sibTrans" cxnId="{88E869E3-679F-4802-A798-DB207838DC58}">
      <dgm:prSet/>
      <dgm:spPr/>
      <dgm:t>
        <a:bodyPr/>
        <a:lstStyle/>
        <a:p>
          <a:endParaRPr lang="en-US"/>
        </a:p>
      </dgm:t>
    </dgm:pt>
    <dgm:pt modelId="{4A735DB8-88EA-461F-AE3E-34DA571F08EC}">
      <dgm:prSet/>
      <dgm:spPr/>
      <dgm:t>
        <a:bodyPr/>
        <a:lstStyle/>
        <a:p>
          <a:r>
            <a:rPr lang="en-US" dirty="0"/>
            <a:t>Always ask the child’s parents where they think the lead exposure is occurring</a:t>
          </a:r>
        </a:p>
      </dgm:t>
    </dgm:pt>
    <dgm:pt modelId="{DC4B3836-3F40-445C-AF63-AEBC26A9D081}" type="parTrans" cxnId="{5DBBC0B7-7FAE-4688-A691-99EE008EAFBE}">
      <dgm:prSet/>
      <dgm:spPr/>
      <dgm:t>
        <a:bodyPr/>
        <a:lstStyle/>
        <a:p>
          <a:endParaRPr lang="en-US"/>
        </a:p>
      </dgm:t>
    </dgm:pt>
    <dgm:pt modelId="{4651E406-9E1F-4814-A2DA-DD1CEC1BE627}" type="sibTrans" cxnId="{5DBBC0B7-7FAE-4688-A691-99EE008EAFBE}">
      <dgm:prSet/>
      <dgm:spPr/>
      <dgm:t>
        <a:bodyPr/>
        <a:lstStyle/>
        <a:p>
          <a:endParaRPr lang="en-US"/>
        </a:p>
      </dgm:t>
    </dgm:pt>
    <dgm:pt modelId="{C3AEBDA0-E6BB-41C4-9D29-A05CB863A92A}">
      <dgm:prSet/>
      <dgm:spPr/>
      <dgm:t>
        <a:bodyPr/>
        <a:lstStyle/>
        <a:p>
          <a:r>
            <a:rPr lang="en-US" dirty="0"/>
            <a:t>Document your findings, sketches, diagram</a:t>
          </a:r>
        </a:p>
      </dgm:t>
    </dgm:pt>
    <dgm:pt modelId="{ED8547C1-78B6-42EE-9D7B-20CDE862B22F}" type="parTrans" cxnId="{A8462629-C55A-4C79-A891-410A79FB14D3}">
      <dgm:prSet/>
      <dgm:spPr/>
      <dgm:t>
        <a:bodyPr/>
        <a:lstStyle/>
        <a:p>
          <a:endParaRPr lang="en-US"/>
        </a:p>
      </dgm:t>
    </dgm:pt>
    <dgm:pt modelId="{53063F66-09E8-457D-AC47-22FD99C04080}" type="sibTrans" cxnId="{A8462629-C55A-4C79-A891-410A79FB14D3}">
      <dgm:prSet/>
      <dgm:spPr/>
      <dgm:t>
        <a:bodyPr/>
        <a:lstStyle/>
        <a:p>
          <a:endParaRPr lang="en-US"/>
        </a:p>
      </dgm:t>
    </dgm:pt>
    <dgm:pt modelId="{98E4B0CD-2A28-4C56-BE76-106575D2963D}">
      <dgm:prSet/>
      <dgm:spPr/>
      <dgm:t>
        <a:bodyPr/>
        <a:lstStyle/>
        <a:p>
          <a:r>
            <a:rPr lang="en-US" dirty="0"/>
            <a:t>Record XRF readings</a:t>
          </a:r>
        </a:p>
      </dgm:t>
    </dgm:pt>
    <dgm:pt modelId="{6F2D06D6-D2C2-4FB6-8156-498725DC650D}" type="parTrans" cxnId="{23A495DD-73D7-4F6B-9F1D-35CF0B83BF75}">
      <dgm:prSet/>
      <dgm:spPr/>
      <dgm:t>
        <a:bodyPr/>
        <a:lstStyle/>
        <a:p>
          <a:endParaRPr lang="en-US"/>
        </a:p>
      </dgm:t>
    </dgm:pt>
    <dgm:pt modelId="{12D25793-3B9D-4197-A818-7AD8BD3F124C}" type="sibTrans" cxnId="{23A495DD-73D7-4F6B-9F1D-35CF0B83BF75}">
      <dgm:prSet/>
      <dgm:spPr/>
      <dgm:t>
        <a:bodyPr/>
        <a:lstStyle/>
        <a:p>
          <a:endParaRPr lang="en-US"/>
        </a:p>
      </dgm:t>
    </dgm:pt>
    <dgm:pt modelId="{98CECB79-9651-458C-A4D3-9A5FEDB3637C}" type="pres">
      <dgm:prSet presAssocID="{5F94486A-1EC7-4390-A178-1B070624792D}" presName="vert0" presStyleCnt="0">
        <dgm:presLayoutVars>
          <dgm:dir/>
          <dgm:animOne val="branch"/>
          <dgm:animLvl val="lvl"/>
        </dgm:presLayoutVars>
      </dgm:prSet>
      <dgm:spPr/>
    </dgm:pt>
    <dgm:pt modelId="{094AC11D-57EA-4249-9C18-F3C38F407EFA}" type="pres">
      <dgm:prSet presAssocID="{43C9F7C5-4BD0-4079-99A0-625E472CC938}" presName="thickLine" presStyleLbl="alignNode1" presStyleIdx="0" presStyleCnt="9"/>
      <dgm:spPr/>
    </dgm:pt>
    <dgm:pt modelId="{34A28395-D7D9-44A5-9C79-9E832023D1AC}" type="pres">
      <dgm:prSet presAssocID="{43C9F7C5-4BD0-4079-99A0-625E472CC938}" presName="horz1" presStyleCnt="0"/>
      <dgm:spPr/>
    </dgm:pt>
    <dgm:pt modelId="{C98A2BF4-3894-4772-AA44-7DB05DF09351}" type="pres">
      <dgm:prSet presAssocID="{43C9F7C5-4BD0-4079-99A0-625E472CC938}" presName="tx1" presStyleLbl="revTx" presStyleIdx="0" presStyleCnt="9"/>
      <dgm:spPr/>
    </dgm:pt>
    <dgm:pt modelId="{611F53EA-AD73-4CD3-ABC2-AA4D2A5AA19E}" type="pres">
      <dgm:prSet presAssocID="{43C9F7C5-4BD0-4079-99A0-625E472CC938}" presName="vert1" presStyleCnt="0"/>
      <dgm:spPr/>
    </dgm:pt>
    <dgm:pt modelId="{E3987AA1-D9BB-456A-98C5-93E6A4982E8E}" type="pres">
      <dgm:prSet presAssocID="{1564F7AD-CEEC-47DE-97F8-81C801EC2B05}" presName="thickLine" presStyleLbl="alignNode1" presStyleIdx="1" presStyleCnt="9"/>
      <dgm:spPr/>
    </dgm:pt>
    <dgm:pt modelId="{66898D3C-A240-4CC5-A836-53E28822E746}" type="pres">
      <dgm:prSet presAssocID="{1564F7AD-CEEC-47DE-97F8-81C801EC2B05}" presName="horz1" presStyleCnt="0"/>
      <dgm:spPr/>
    </dgm:pt>
    <dgm:pt modelId="{5C47222F-FC23-4F39-B48A-80D7C7576161}" type="pres">
      <dgm:prSet presAssocID="{1564F7AD-CEEC-47DE-97F8-81C801EC2B05}" presName="tx1" presStyleLbl="revTx" presStyleIdx="1" presStyleCnt="9"/>
      <dgm:spPr/>
    </dgm:pt>
    <dgm:pt modelId="{7519A33B-FB5E-4B7B-9151-FCF0E29436E5}" type="pres">
      <dgm:prSet presAssocID="{1564F7AD-CEEC-47DE-97F8-81C801EC2B05}" presName="vert1" presStyleCnt="0"/>
      <dgm:spPr/>
    </dgm:pt>
    <dgm:pt modelId="{54AEF04A-73DD-43DC-9294-3E3C24A31112}" type="pres">
      <dgm:prSet presAssocID="{7FE1444E-3142-4C22-963D-33BDBEEC5307}" presName="thickLine" presStyleLbl="alignNode1" presStyleIdx="2" presStyleCnt="9"/>
      <dgm:spPr/>
    </dgm:pt>
    <dgm:pt modelId="{54BFD558-8A69-47DE-8732-C8BF3F3C15B1}" type="pres">
      <dgm:prSet presAssocID="{7FE1444E-3142-4C22-963D-33BDBEEC5307}" presName="horz1" presStyleCnt="0"/>
      <dgm:spPr/>
    </dgm:pt>
    <dgm:pt modelId="{393B82BE-7269-4C6E-B9CD-CA36D9967A52}" type="pres">
      <dgm:prSet presAssocID="{7FE1444E-3142-4C22-963D-33BDBEEC5307}" presName="tx1" presStyleLbl="revTx" presStyleIdx="2" presStyleCnt="9"/>
      <dgm:spPr/>
    </dgm:pt>
    <dgm:pt modelId="{CA3B0566-C86D-4C9D-A13D-99ECF0ECE54A}" type="pres">
      <dgm:prSet presAssocID="{7FE1444E-3142-4C22-963D-33BDBEEC5307}" presName="vert1" presStyleCnt="0"/>
      <dgm:spPr/>
    </dgm:pt>
    <dgm:pt modelId="{79E32231-BAD7-44CF-A460-89EEC22BAF61}" type="pres">
      <dgm:prSet presAssocID="{D24003B0-E31B-453B-9B53-CAD77CBA8677}" presName="thickLine" presStyleLbl="alignNode1" presStyleIdx="3" presStyleCnt="9"/>
      <dgm:spPr/>
    </dgm:pt>
    <dgm:pt modelId="{0E076582-2241-4646-830F-755E25EE1E11}" type="pres">
      <dgm:prSet presAssocID="{D24003B0-E31B-453B-9B53-CAD77CBA8677}" presName="horz1" presStyleCnt="0"/>
      <dgm:spPr/>
    </dgm:pt>
    <dgm:pt modelId="{6924EC5A-FC17-45DE-A9FA-FDC13175C7F6}" type="pres">
      <dgm:prSet presAssocID="{D24003B0-E31B-453B-9B53-CAD77CBA8677}" presName="tx1" presStyleLbl="revTx" presStyleIdx="3" presStyleCnt="9"/>
      <dgm:spPr/>
    </dgm:pt>
    <dgm:pt modelId="{978C43E5-5451-4B0A-B00C-5F2CC9A74F11}" type="pres">
      <dgm:prSet presAssocID="{D24003B0-E31B-453B-9B53-CAD77CBA8677}" presName="vert1" presStyleCnt="0"/>
      <dgm:spPr/>
    </dgm:pt>
    <dgm:pt modelId="{90B751A1-E4A3-4EF4-BD16-A46877C1ACFC}" type="pres">
      <dgm:prSet presAssocID="{0D6511B9-CD35-4868-86CB-75ED2BBC5ABF}" presName="thickLine" presStyleLbl="alignNode1" presStyleIdx="4" presStyleCnt="9"/>
      <dgm:spPr/>
    </dgm:pt>
    <dgm:pt modelId="{8E9BBBD7-E04B-4606-8C10-266B971269AF}" type="pres">
      <dgm:prSet presAssocID="{0D6511B9-CD35-4868-86CB-75ED2BBC5ABF}" presName="horz1" presStyleCnt="0"/>
      <dgm:spPr/>
    </dgm:pt>
    <dgm:pt modelId="{D4E01CFC-F863-4AAA-A956-3A2794377DE2}" type="pres">
      <dgm:prSet presAssocID="{0D6511B9-CD35-4868-86CB-75ED2BBC5ABF}" presName="tx1" presStyleLbl="revTx" presStyleIdx="4" presStyleCnt="9"/>
      <dgm:spPr/>
    </dgm:pt>
    <dgm:pt modelId="{1BF292F8-D772-4CFA-B1B6-A6ED95B79E7C}" type="pres">
      <dgm:prSet presAssocID="{0D6511B9-CD35-4868-86CB-75ED2BBC5ABF}" presName="vert1" presStyleCnt="0"/>
      <dgm:spPr/>
    </dgm:pt>
    <dgm:pt modelId="{FFFADAE9-1035-48F3-93EA-EF7D50AD2151}" type="pres">
      <dgm:prSet presAssocID="{E6BE5F01-EE00-4CDE-A727-6869D8DB1B86}" presName="thickLine" presStyleLbl="alignNode1" presStyleIdx="5" presStyleCnt="9"/>
      <dgm:spPr/>
    </dgm:pt>
    <dgm:pt modelId="{A6A0BFA4-2EE9-471C-A813-A708A21D78C6}" type="pres">
      <dgm:prSet presAssocID="{E6BE5F01-EE00-4CDE-A727-6869D8DB1B86}" presName="horz1" presStyleCnt="0"/>
      <dgm:spPr/>
    </dgm:pt>
    <dgm:pt modelId="{3822C4D1-29C7-4F95-93FA-3C06D7D84E44}" type="pres">
      <dgm:prSet presAssocID="{E6BE5F01-EE00-4CDE-A727-6869D8DB1B86}" presName="tx1" presStyleLbl="revTx" presStyleIdx="5" presStyleCnt="9"/>
      <dgm:spPr/>
    </dgm:pt>
    <dgm:pt modelId="{E1C1A2B4-FDE5-4D0C-B3AA-D652E8C67D2E}" type="pres">
      <dgm:prSet presAssocID="{E6BE5F01-EE00-4CDE-A727-6869D8DB1B86}" presName="vert1" presStyleCnt="0"/>
      <dgm:spPr/>
    </dgm:pt>
    <dgm:pt modelId="{07291A9D-960C-4635-808C-58CBC12436DA}" type="pres">
      <dgm:prSet presAssocID="{4A735DB8-88EA-461F-AE3E-34DA571F08EC}" presName="thickLine" presStyleLbl="alignNode1" presStyleIdx="6" presStyleCnt="9"/>
      <dgm:spPr/>
    </dgm:pt>
    <dgm:pt modelId="{C5062F21-2F55-4589-9956-0E406A9A715F}" type="pres">
      <dgm:prSet presAssocID="{4A735DB8-88EA-461F-AE3E-34DA571F08EC}" presName="horz1" presStyleCnt="0"/>
      <dgm:spPr/>
    </dgm:pt>
    <dgm:pt modelId="{A19705B9-A13D-4D75-9C31-9505C9F2B97F}" type="pres">
      <dgm:prSet presAssocID="{4A735DB8-88EA-461F-AE3E-34DA571F08EC}" presName="tx1" presStyleLbl="revTx" presStyleIdx="6" presStyleCnt="9"/>
      <dgm:spPr/>
    </dgm:pt>
    <dgm:pt modelId="{E8A62F3F-4D1D-4CCC-91C3-29331CFAD89A}" type="pres">
      <dgm:prSet presAssocID="{4A735DB8-88EA-461F-AE3E-34DA571F08EC}" presName="vert1" presStyleCnt="0"/>
      <dgm:spPr/>
    </dgm:pt>
    <dgm:pt modelId="{1EDB2D70-8853-46C2-90F2-C22D48A63D66}" type="pres">
      <dgm:prSet presAssocID="{C3AEBDA0-E6BB-41C4-9D29-A05CB863A92A}" presName="thickLine" presStyleLbl="alignNode1" presStyleIdx="7" presStyleCnt="9"/>
      <dgm:spPr/>
    </dgm:pt>
    <dgm:pt modelId="{C2477ED7-9DE2-428B-86E9-0119D2730ACE}" type="pres">
      <dgm:prSet presAssocID="{C3AEBDA0-E6BB-41C4-9D29-A05CB863A92A}" presName="horz1" presStyleCnt="0"/>
      <dgm:spPr/>
    </dgm:pt>
    <dgm:pt modelId="{D06C8868-6681-4374-A0AF-32AA2FDF6C2A}" type="pres">
      <dgm:prSet presAssocID="{C3AEBDA0-E6BB-41C4-9D29-A05CB863A92A}" presName="tx1" presStyleLbl="revTx" presStyleIdx="7" presStyleCnt="9"/>
      <dgm:spPr/>
    </dgm:pt>
    <dgm:pt modelId="{2658A124-8C09-4BBB-92C6-8FA4ECC3B979}" type="pres">
      <dgm:prSet presAssocID="{C3AEBDA0-E6BB-41C4-9D29-A05CB863A92A}" presName="vert1" presStyleCnt="0"/>
      <dgm:spPr/>
    </dgm:pt>
    <dgm:pt modelId="{64352F66-D3F0-4071-9FA5-E5A79CB9B929}" type="pres">
      <dgm:prSet presAssocID="{98E4B0CD-2A28-4C56-BE76-106575D2963D}" presName="thickLine" presStyleLbl="alignNode1" presStyleIdx="8" presStyleCnt="9"/>
      <dgm:spPr/>
    </dgm:pt>
    <dgm:pt modelId="{E9F6623B-6ABE-456C-A491-488A4646BDBD}" type="pres">
      <dgm:prSet presAssocID="{98E4B0CD-2A28-4C56-BE76-106575D2963D}" presName="horz1" presStyleCnt="0"/>
      <dgm:spPr/>
    </dgm:pt>
    <dgm:pt modelId="{450CD374-1072-43C8-96A1-2EC56C4244F6}" type="pres">
      <dgm:prSet presAssocID="{98E4B0CD-2A28-4C56-BE76-106575D2963D}" presName="tx1" presStyleLbl="revTx" presStyleIdx="8" presStyleCnt="9"/>
      <dgm:spPr/>
    </dgm:pt>
    <dgm:pt modelId="{B58AB526-4160-4649-A1A1-B54841CE230C}" type="pres">
      <dgm:prSet presAssocID="{98E4B0CD-2A28-4C56-BE76-106575D2963D}" presName="vert1" presStyleCnt="0"/>
      <dgm:spPr/>
    </dgm:pt>
  </dgm:ptLst>
  <dgm:cxnLst>
    <dgm:cxn modelId="{C9C83100-8E70-4F9E-8EA8-341EFAC00AEB}" type="presOf" srcId="{C3AEBDA0-E6BB-41C4-9D29-A05CB863A92A}" destId="{D06C8868-6681-4374-A0AF-32AA2FDF6C2A}" srcOrd="0" destOrd="0" presId="urn:microsoft.com/office/officeart/2008/layout/LinedList"/>
    <dgm:cxn modelId="{0C89800E-C67B-4F76-B2DF-557ACB74053C}" type="presOf" srcId="{98E4B0CD-2A28-4C56-BE76-106575D2963D}" destId="{450CD374-1072-43C8-96A1-2EC56C4244F6}" srcOrd="0" destOrd="0" presId="urn:microsoft.com/office/officeart/2008/layout/LinedList"/>
    <dgm:cxn modelId="{A8462629-C55A-4C79-A891-410A79FB14D3}" srcId="{5F94486A-1EC7-4390-A178-1B070624792D}" destId="{C3AEBDA0-E6BB-41C4-9D29-A05CB863A92A}" srcOrd="7" destOrd="0" parTransId="{ED8547C1-78B6-42EE-9D7B-20CDE862B22F}" sibTransId="{53063F66-09E8-457D-AC47-22FD99C04080}"/>
    <dgm:cxn modelId="{A153002B-B50A-4DEB-B558-C8C83C3BAC56}" type="presOf" srcId="{0D6511B9-CD35-4868-86CB-75ED2BBC5ABF}" destId="{D4E01CFC-F863-4AAA-A956-3A2794377DE2}" srcOrd="0" destOrd="0" presId="urn:microsoft.com/office/officeart/2008/layout/LinedList"/>
    <dgm:cxn modelId="{BB08112F-F89B-4296-ABF4-B8E811AEEBF0}" srcId="{5F94486A-1EC7-4390-A178-1B070624792D}" destId="{43C9F7C5-4BD0-4079-99A0-625E472CC938}" srcOrd="0" destOrd="0" parTransId="{BEF70312-FFAA-4017-8CFE-0A5E784E596D}" sibTransId="{A46DBF45-BC02-475A-9E29-8712113A2C30}"/>
    <dgm:cxn modelId="{D610365E-98E4-48D6-93CA-A9E7E3990833}" srcId="{5F94486A-1EC7-4390-A178-1B070624792D}" destId="{D24003B0-E31B-453B-9B53-CAD77CBA8677}" srcOrd="3" destOrd="0" parTransId="{F2102763-8818-486B-89AA-34EC37AEEFCD}" sibTransId="{CE02702B-89B7-4B8F-9D70-88016CBE86D2}"/>
    <dgm:cxn modelId="{29406C63-E895-4F2D-A0F8-79D21865F074}" srcId="{5F94486A-1EC7-4390-A178-1B070624792D}" destId="{1564F7AD-CEEC-47DE-97F8-81C801EC2B05}" srcOrd="1" destOrd="0" parTransId="{A26A5469-E500-443E-9433-E3399E6BB90F}" sibTransId="{D656960F-296B-4F8C-9FAE-72C621AC32A0}"/>
    <dgm:cxn modelId="{0CCE236C-11F8-4ED7-B636-17290121211A}" srcId="{5F94486A-1EC7-4390-A178-1B070624792D}" destId="{7FE1444E-3142-4C22-963D-33BDBEEC5307}" srcOrd="2" destOrd="0" parTransId="{D7B183E5-CEA6-481C-8497-EA137DF40782}" sibTransId="{D1B8BF07-876F-444A-88EA-4A21214A2462}"/>
    <dgm:cxn modelId="{75DF3E5A-69F8-4598-81AB-B9DCACF78FFC}" type="presOf" srcId="{4A735DB8-88EA-461F-AE3E-34DA571F08EC}" destId="{A19705B9-A13D-4D75-9C31-9505C9F2B97F}" srcOrd="0" destOrd="0" presId="urn:microsoft.com/office/officeart/2008/layout/LinedList"/>
    <dgm:cxn modelId="{0521238B-6F16-449D-A96D-B06ED425EC25}" type="presOf" srcId="{5F94486A-1EC7-4390-A178-1B070624792D}" destId="{98CECB79-9651-458C-A4D3-9A5FEDB3637C}" srcOrd="0" destOrd="0" presId="urn:microsoft.com/office/officeart/2008/layout/LinedList"/>
    <dgm:cxn modelId="{AA5BBC9D-80BF-49AF-ABE4-3D62C1211722}" type="presOf" srcId="{7FE1444E-3142-4C22-963D-33BDBEEC5307}" destId="{393B82BE-7269-4C6E-B9CD-CA36D9967A52}" srcOrd="0" destOrd="0" presId="urn:microsoft.com/office/officeart/2008/layout/LinedList"/>
    <dgm:cxn modelId="{B9E674A4-3527-469E-A891-878726853419}" type="presOf" srcId="{D24003B0-E31B-453B-9B53-CAD77CBA8677}" destId="{6924EC5A-FC17-45DE-A9FA-FDC13175C7F6}" srcOrd="0" destOrd="0" presId="urn:microsoft.com/office/officeart/2008/layout/LinedList"/>
    <dgm:cxn modelId="{F9BDD8AB-F5D4-4BAA-BD95-9E6E756661A1}" type="presOf" srcId="{43C9F7C5-4BD0-4079-99A0-625E472CC938}" destId="{C98A2BF4-3894-4772-AA44-7DB05DF09351}" srcOrd="0" destOrd="0" presId="urn:microsoft.com/office/officeart/2008/layout/LinedList"/>
    <dgm:cxn modelId="{5DBBC0B7-7FAE-4688-A691-99EE008EAFBE}" srcId="{5F94486A-1EC7-4390-A178-1B070624792D}" destId="{4A735DB8-88EA-461F-AE3E-34DA571F08EC}" srcOrd="6" destOrd="0" parTransId="{DC4B3836-3F40-445C-AF63-AEBC26A9D081}" sibTransId="{4651E406-9E1F-4814-A2DA-DD1CEC1BE627}"/>
    <dgm:cxn modelId="{361FBAD8-C5DE-43FD-962A-D29EA5E8A165}" srcId="{5F94486A-1EC7-4390-A178-1B070624792D}" destId="{0D6511B9-CD35-4868-86CB-75ED2BBC5ABF}" srcOrd="4" destOrd="0" parTransId="{3FCF4A64-26AF-4F67-B91D-ACE260E5F543}" sibTransId="{174FB745-9C39-4590-ADE1-AE82D017D6D4}"/>
    <dgm:cxn modelId="{23A495DD-73D7-4F6B-9F1D-35CF0B83BF75}" srcId="{5F94486A-1EC7-4390-A178-1B070624792D}" destId="{98E4B0CD-2A28-4C56-BE76-106575D2963D}" srcOrd="8" destOrd="0" parTransId="{6F2D06D6-D2C2-4FB6-8156-498725DC650D}" sibTransId="{12D25793-3B9D-4197-A818-7AD8BD3F124C}"/>
    <dgm:cxn modelId="{88E869E3-679F-4802-A798-DB207838DC58}" srcId="{5F94486A-1EC7-4390-A178-1B070624792D}" destId="{E6BE5F01-EE00-4CDE-A727-6869D8DB1B86}" srcOrd="5" destOrd="0" parTransId="{DB575E9F-D253-48C9-A0A8-6D2360081D62}" sibTransId="{4891B7B6-CFBB-4F76-95AA-9EC156A832B9}"/>
    <dgm:cxn modelId="{10D0FCE4-6860-497F-A124-4B4B0C0E5BE8}" type="presOf" srcId="{1564F7AD-CEEC-47DE-97F8-81C801EC2B05}" destId="{5C47222F-FC23-4F39-B48A-80D7C7576161}" srcOrd="0" destOrd="0" presId="urn:microsoft.com/office/officeart/2008/layout/LinedList"/>
    <dgm:cxn modelId="{03C21FEB-B84D-4EDB-893F-6FA709621631}" type="presOf" srcId="{E6BE5F01-EE00-4CDE-A727-6869D8DB1B86}" destId="{3822C4D1-29C7-4F95-93FA-3C06D7D84E44}" srcOrd="0" destOrd="0" presId="urn:microsoft.com/office/officeart/2008/layout/LinedList"/>
    <dgm:cxn modelId="{4829D8B0-A84D-4DA3-B985-A28EBDDB9BBD}" type="presParOf" srcId="{98CECB79-9651-458C-A4D3-9A5FEDB3637C}" destId="{094AC11D-57EA-4249-9C18-F3C38F407EFA}" srcOrd="0" destOrd="0" presId="urn:microsoft.com/office/officeart/2008/layout/LinedList"/>
    <dgm:cxn modelId="{6B748AE0-2F0C-43BD-9870-78C337CCA300}" type="presParOf" srcId="{98CECB79-9651-458C-A4D3-9A5FEDB3637C}" destId="{34A28395-D7D9-44A5-9C79-9E832023D1AC}" srcOrd="1" destOrd="0" presId="urn:microsoft.com/office/officeart/2008/layout/LinedList"/>
    <dgm:cxn modelId="{C5A2D11E-4BD9-42A2-B111-7552A6B72980}" type="presParOf" srcId="{34A28395-D7D9-44A5-9C79-9E832023D1AC}" destId="{C98A2BF4-3894-4772-AA44-7DB05DF09351}" srcOrd="0" destOrd="0" presId="urn:microsoft.com/office/officeart/2008/layout/LinedList"/>
    <dgm:cxn modelId="{D3697CE6-76A4-4E66-9923-ACA9153D763A}" type="presParOf" srcId="{34A28395-D7D9-44A5-9C79-9E832023D1AC}" destId="{611F53EA-AD73-4CD3-ABC2-AA4D2A5AA19E}" srcOrd="1" destOrd="0" presId="urn:microsoft.com/office/officeart/2008/layout/LinedList"/>
    <dgm:cxn modelId="{2B181346-F08E-46D3-99F5-2DABF4BFB39D}" type="presParOf" srcId="{98CECB79-9651-458C-A4D3-9A5FEDB3637C}" destId="{E3987AA1-D9BB-456A-98C5-93E6A4982E8E}" srcOrd="2" destOrd="0" presId="urn:microsoft.com/office/officeart/2008/layout/LinedList"/>
    <dgm:cxn modelId="{5126F4A8-505E-4586-BB40-A1D5CC19BBD4}" type="presParOf" srcId="{98CECB79-9651-458C-A4D3-9A5FEDB3637C}" destId="{66898D3C-A240-4CC5-A836-53E28822E746}" srcOrd="3" destOrd="0" presId="urn:microsoft.com/office/officeart/2008/layout/LinedList"/>
    <dgm:cxn modelId="{97BFA435-1DBC-4712-80B6-5717961EB22D}" type="presParOf" srcId="{66898D3C-A240-4CC5-A836-53E28822E746}" destId="{5C47222F-FC23-4F39-B48A-80D7C7576161}" srcOrd="0" destOrd="0" presId="urn:microsoft.com/office/officeart/2008/layout/LinedList"/>
    <dgm:cxn modelId="{2F8B3BFF-23A2-44DD-914F-522100F96F91}" type="presParOf" srcId="{66898D3C-A240-4CC5-A836-53E28822E746}" destId="{7519A33B-FB5E-4B7B-9151-FCF0E29436E5}" srcOrd="1" destOrd="0" presId="urn:microsoft.com/office/officeart/2008/layout/LinedList"/>
    <dgm:cxn modelId="{E461CB31-8FB5-4A03-B112-89C16DA4256B}" type="presParOf" srcId="{98CECB79-9651-458C-A4D3-9A5FEDB3637C}" destId="{54AEF04A-73DD-43DC-9294-3E3C24A31112}" srcOrd="4" destOrd="0" presId="urn:microsoft.com/office/officeart/2008/layout/LinedList"/>
    <dgm:cxn modelId="{C366B83C-5142-43B8-B60B-BDDD47C4919B}" type="presParOf" srcId="{98CECB79-9651-458C-A4D3-9A5FEDB3637C}" destId="{54BFD558-8A69-47DE-8732-C8BF3F3C15B1}" srcOrd="5" destOrd="0" presId="urn:microsoft.com/office/officeart/2008/layout/LinedList"/>
    <dgm:cxn modelId="{1EAFCFD9-D680-4018-AF3C-E1F6ADB02A44}" type="presParOf" srcId="{54BFD558-8A69-47DE-8732-C8BF3F3C15B1}" destId="{393B82BE-7269-4C6E-B9CD-CA36D9967A52}" srcOrd="0" destOrd="0" presId="urn:microsoft.com/office/officeart/2008/layout/LinedList"/>
    <dgm:cxn modelId="{A004ECC4-7A26-4323-B607-C108906BFC66}" type="presParOf" srcId="{54BFD558-8A69-47DE-8732-C8BF3F3C15B1}" destId="{CA3B0566-C86D-4C9D-A13D-99ECF0ECE54A}" srcOrd="1" destOrd="0" presId="urn:microsoft.com/office/officeart/2008/layout/LinedList"/>
    <dgm:cxn modelId="{FD427ED3-D7A5-4B34-8A35-AC808FC562A2}" type="presParOf" srcId="{98CECB79-9651-458C-A4D3-9A5FEDB3637C}" destId="{79E32231-BAD7-44CF-A460-89EEC22BAF61}" srcOrd="6" destOrd="0" presId="urn:microsoft.com/office/officeart/2008/layout/LinedList"/>
    <dgm:cxn modelId="{48ABDE4F-ECBF-4A98-AE25-1053101A391F}" type="presParOf" srcId="{98CECB79-9651-458C-A4D3-9A5FEDB3637C}" destId="{0E076582-2241-4646-830F-755E25EE1E11}" srcOrd="7" destOrd="0" presId="urn:microsoft.com/office/officeart/2008/layout/LinedList"/>
    <dgm:cxn modelId="{82105FF3-8565-4F31-924C-36946B0AAF2C}" type="presParOf" srcId="{0E076582-2241-4646-830F-755E25EE1E11}" destId="{6924EC5A-FC17-45DE-A9FA-FDC13175C7F6}" srcOrd="0" destOrd="0" presId="urn:microsoft.com/office/officeart/2008/layout/LinedList"/>
    <dgm:cxn modelId="{D7DA27DE-3B25-4DAE-9A26-62AD2D9D09FF}" type="presParOf" srcId="{0E076582-2241-4646-830F-755E25EE1E11}" destId="{978C43E5-5451-4B0A-B00C-5F2CC9A74F11}" srcOrd="1" destOrd="0" presId="urn:microsoft.com/office/officeart/2008/layout/LinedList"/>
    <dgm:cxn modelId="{ADBFA568-317A-461A-ADCA-26F40B5DD839}" type="presParOf" srcId="{98CECB79-9651-458C-A4D3-9A5FEDB3637C}" destId="{90B751A1-E4A3-4EF4-BD16-A46877C1ACFC}" srcOrd="8" destOrd="0" presId="urn:microsoft.com/office/officeart/2008/layout/LinedList"/>
    <dgm:cxn modelId="{50C33450-ABAF-4D97-8E53-F2C2B5735DE8}" type="presParOf" srcId="{98CECB79-9651-458C-A4D3-9A5FEDB3637C}" destId="{8E9BBBD7-E04B-4606-8C10-266B971269AF}" srcOrd="9" destOrd="0" presId="urn:microsoft.com/office/officeart/2008/layout/LinedList"/>
    <dgm:cxn modelId="{B88DA70D-F81A-4F41-A73F-2538ECB9FFF3}" type="presParOf" srcId="{8E9BBBD7-E04B-4606-8C10-266B971269AF}" destId="{D4E01CFC-F863-4AAA-A956-3A2794377DE2}" srcOrd="0" destOrd="0" presId="urn:microsoft.com/office/officeart/2008/layout/LinedList"/>
    <dgm:cxn modelId="{FA90F343-81EE-4619-81A2-E2F2D5FA122E}" type="presParOf" srcId="{8E9BBBD7-E04B-4606-8C10-266B971269AF}" destId="{1BF292F8-D772-4CFA-B1B6-A6ED95B79E7C}" srcOrd="1" destOrd="0" presId="urn:microsoft.com/office/officeart/2008/layout/LinedList"/>
    <dgm:cxn modelId="{AD5306F4-532F-4E15-A285-5AB32E992C04}" type="presParOf" srcId="{98CECB79-9651-458C-A4D3-9A5FEDB3637C}" destId="{FFFADAE9-1035-48F3-93EA-EF7D50AD2151}" srcOrd="10" destOrd="0" presId="urn:microsoft.com/office/officeart/2008/layout/LinedList"/>
    <dgm:cxn modelId="{8C53A7C7-4C79-40AD-AC91-6C8C87F5D601}" type="presParOf" srcId="{98CECB79-9651-458C-A4D3-9A5FEDB3637C}" destId="{A6A0BFA4-2EE9-471C-A813-A708A21D78C6}" srcOrd="11" destOrd="0" presId="urn:microsoft.com/office/officeart/2008/layout/LinedList"/>
    <dgm:cxn modelId="{6C58400B-2047-4D4C-B82B-EFDA0B805FF2}" type="presParOf" srcId="{A6A0BFA4-2EE9-471C-A813-A708A21D78C6}" destId="{3822C4D1-29C7-4F95-93FA-3C06D7D84E44}" srcOrd="0" destOrd="0" presId="urn:microsoft.com/office/officeart/2008/layout/LinedList"/>
    <dgm:cxn modelId="{23BA3B50-76CB-4458-ABF3-0C65BB44B612}" type="presParOf" srcId="{A6A0BFA4-2EE9-471C-A813-A708A21D78C6}" destId="{E1C1A2B4-FDE5-4D0C-B3AA-D652E8C67D2E}" srcOrd="1" destOrd="0" presId="urn:microsoft.com/office/officeart/2008/layout/LinedList"/>
    <dgm:cxn modelId="{E068EDD8-54B2-4143-9F7B-9F3DCD53011F}" type="presParOf" srcId="{98CECB79-9651-458C-A4D3-9A5FEDB3637C}" destId="{07291A9D-960C-4635-808C-58CBC12436DA}" srcOrd="12" destOrd="0" presId="urn:microsoft.com/office/officeart/2008/layout/LinedList"/>
    <dgm:cxn modelId="{664C3072-C9E9-492B-9392-E6ACB2A98783}" type="presParOf" srcId="{98CECB79-9651-458C-A4D3-9A5FEDB3637C}" destId="{C5062F21-2F55-4589-9956-0E406A9A715F}" srcOrd="13" destOrd="0" presId="urn:microsoft.com/office/officeart/2008/layout/LinedList"/>
    <dgm:cxn modelId="{00F6C3EA-6536-421B-8E92-47EDB881A825}" type="presParOf" srcId="{C5062F21-2F55-4589-9956-0E406A9A715F}" destId="{A19705B9-A13D-4D75-9C31-9505C9F2B97F}" srcOrd="0" destOrd="0" presId="urn:microsoft.com/office/officeart/2008/layout/LinedList"/>
    <dgm:cxn modelId="{692B74E4-F761-48F9-8697-A4053194F772}" type="presParOf" srcId="{C5062F21-2F55-4589-9956-0E406A9A715F}" destId="{E8A62F3F-4D1D-4CCC-91C3-29331CFAD89A}" srcOrd="1" destOrd="0" presId="urn:microsoft.com/office/officeart/2008/layout/LinedList"/>
    <dgm:cxn modelId="{2416A2B0-528B-428B-AD94-8175F4066F9B}" type="presParOf" srcId="{98CECB79-9651-458C-A4D3-9A5FEDB3637C}" destId="{1EDB2D70-8853-46C2-90F2-C22D48A63D66}" srcOrd="14" destOrd="0" presId="urn:microsoft.com/office/officeart/2008/layout/LinedList"/>
    <dgm:cxn modelId="{3D2C3D10-DF72-4C0B-957F-EF638743F925}" type="presParOf" srcId="{98CECB79-9651-458C-A4D3-9A5FEDB3637C}" destId="{C2477ED7-9DE2-428B-86E9-0119D2730ACE}" srcOrd="15" destOrd="0" presId="urn:microsoft.com/office/officeart/2008/layout/LinedList"/>
    <dgm:cxn modelId="{5966D817-1536-46AA-9A1F-A43CC8243817}" type="presParOf" srcId="{C2477ED7-9DE2-428B-86E9-0119D2730ACE}" destId="{D06C8868-6681-4374-A0AF-32AA2FDF6C2A}" srcOrd="0" destOrd="0" presId="urn:microsoft.com/office/officeart/2008/layout/LinedList"/>
    <dgm:cxn modelId="{33A4B3FB-089F-4E97-BED9-E2C4B65B555C}" type="presParOf" srcId="{C2477ED7-9DE2-428B-86E9-0119D2730ACE}" destId="{2658A124-8C09-4BBB-92C6-8FA4ECC3B979}" srcOrd="1" destOrd="0" presId="urn:microsoft.com/office/officeart/2008/layout/LinedList"/>
    <dgm:cxn modelId="{B9F3A138-9073-4EB8-B959-29269E71D07F}" type="presParOf" srcId="{98CECB79-9651-458C-A4D3-9A5FEDB3637C}" destId="{64352F66-D3F0-4071-9FA5-E5A79CB9B929}" srcOrd="16" destOrd="0" presId="urn:microsoft.com/office/officeart/2008/layout/LinedList"/>
    <dgm:cxn modelId="{DA4145BB-BFFD-4EF4-A240-FD4E5A147675}" type="presParOf" srcId="{98CECB79-9651-458C-A4D3-9A5FEDB3637C}" destId="{E9F6623B-6ABE-456C-A491-488A4646BDBD}" srcOrd="17" destOrd="0" presId="urn:microsoft.com/office/officeart/2008/layout/LinedList"/>
    <dgm:cxn modelId="{318BFD9D-B1CD-428A-8E40-DB3E61312591}" type="presParOf" srcId="{E9F6623B-6ABE-456C-A491-488A4646BDBD}" destId="{450CD374-1072-43C8-96A1-2EC56C4244F6}" srcOrd="0" destOrd="0" presId="urn:microsoft.com/office/officeart/2008/layout/LinedList"/>
    <dgm:cxn modelId="{7F46BAEC-B5EC-4608-9512-327F00EF8B29}" type="presParOf" srcId="{E9F6623B-6ABE-456C-A491-488A4646BDBD}" destId="{B58AB526-4160-4649-A1A1-B54841CE230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8DA55B-0727-4EF0-8B66-438672E19FD5}" type="doc">
      <dgm:prSet loTypeId="urn:microsoft.com/office/officeart/2008/layout/LinedList" loCatId="Inbox" qsTypeId="urn:microsoft.com/office/officeart/2005/8/quickstyle/simple1" qsCatId="simple" csTypeId="urn:microsoft.com/office/officeart/2005/8/colors/ColorSchemeForSuggestions" csCatId="other" phldr="1"/>
      <dgm:spPr/>
      <dgm:t>
        <a:bodyPr/>
        <a:lstStyle/>
        <a:p>
          <a:endParaRPr lang="en-US"/>
        </a:p>
      </dgm:t>
    </dgm:pt>
    <dgm:pt modelId="{716AAC43-ADE4-44D5-BD9F-1EF338C01948}">
      <dgm:prSet/>
      <dgm:spPr/>
      <dgm:t>
        <a:bodyPr/>
        <a:lstStyle/>
        <a:p>
          <a:r>
            <a:rPr lang="en-US" dirty="0"/>
            <a:t>Does the child consume any homemade or foreign manufactured herbs, vitamins, teas, medications or supplements home remedies? </a:t>
          </a:r>
        </a:p>
      </dgm:t>
    </dgm:pt>
    <dgm:pt modelId="{F33D9617-CDC6-43E3-9F35-B848A73BB445}" type="parTrans" cxnId="{87BF601A-F1F4-40F4-B6DA-78B024069321}">
      <dgm:prSet/>
      <dgm:spPr/>
      <dgm:t>
        <a:bodyPr/>
        <a:lstStyle/>
        <a:p>
          <a:endParaRPr lang="en-US"/>
        </a:p>
      </dgm:t>
    </dgm:pt>
    <dgm:pt modelId="{A6CBE39F-CB41-4835-BDEC-2200A3048039}" type="sibTrans" cxnId="{87BF601A-F1F4-40F4-B6DA-78B024069321}">
      <dgm:prSet/>
      <dgm:spPr/>
      <dgm:t>
        <a:bodyPr/>
        <a:lstStyle/>
        <a:p>
          <a:endParaRPr lang="en-US"/>
        </a:p>
      </dgm:t>
    </dgm:pt>
    <dgm:pt modelId="{6F5E4D20-26D8-4425-AB40-49BCC30679F4}">
      <dgm:prSet/>
      <dgm:spPr/>
      <dgm:t>
        <a:bodyPr/>
        <a:lstStyle/>
        <a:p>
          <a:r>
            <a:rPr lang="en-US" dirty="0"/>
            <a:t>Travel</a:t>
          </a:r>
        </a:p>
      </dgm:t>
    </dgm:pt>
    <dgm:pt modelId="{7447E7CB-8F59-4A85-8272-4CD55890ABCD}" type="parTrans" cxnId="{D578A301-A2FE-4AF9-A76F-63528973F286}">
      <dgm:prSet/>
      <dgm:spPr/>
      <dgm:t>
        <a:bodyPr/>
        <a:lstStyle/>
        <a:p>
          <a:endParaRPr lang="en-US"/>
        </a:p>
      </dgm:t>
    </dgm:pt>
    <dgm:pt modelId="{509E8CC4-9AE9-46C1-B32A-F181D9EFFECC}" type="sibTrans" cxnId="{D578A301-A2FE-4AF9-A76F-63528973F286}">
      <dgm:prSet/>
      <dgm:spPr/>
      <dgm:t>
        <a:bodyPr/>
        <a:lstStyle/>
        <a:p>
          <a:endParaRPr lang="en-US"/>
        </a:p>
      </dgm:t>
    </dgm:pt>
    <dgm:pt modelId="{23F9D642-A5C7-41AA-9631-C41A70EE9B43}">
      <dgm:prSet/>
      <dgm:spPr/>
      <dgm:t>
        <a:bodyPr/>
        <a:lstStyle/>
        <a:p>
          <a:r>
            <a:rPr lang="en-US" dirty="0"/>
            <a:t>Mouthable objects</a:t>
          </a:r>
        </a:p>
      </dgm:t>
    </dgm:pt>
    <dgm:pt modelId="{6A95D194-1DC8-4CFB-96BE-FF7F3B506B5B}" type="parTrans" cxnId="{801CCF24-B31B-4C16-A0BD-9A306FE79201}">
      <dgm:prSet/>
      <dgm:spPr/>
      <dgm:t>
        <a:bodyPr/>
        <a:lstStyle/>
        <a:p>
          <a:endParaRPr lang="en-US"/>
        </a:p>
      </dgm:t>
    </dgm:pt>
    <dgm:pt modelId="{5100E662-166B-4EAA-8E07-3BD2C2A8FEE7}" type="sibTrans" cxnId="{801CCF24-B31B-4C16-A0BD-9A306FE79201}">
      <dgm:prSet/>
      <dgm:spPr/>
      <dgm:t>
        <a:bodyPr/>
        <a:lstStyle/>
        <a:p>
          <a:endParaRPr lang="en-US"/>
        </a:p>
      </dgm:t>
    </dgm:pt>
    <dgm:pt modelId="{F071D6AF-87E0-4A1E-95D1-41735EE0C076}">
      <dgm:prSet/>
      <dgm:spPr/>
      <dgm:t>
        <a:bodyPr/>
        <a:lstStyle/>
        <a:p>
          <a:r>
            <a:rPr lang="en-US" dirty="0"/>
            <a:t>Home hobbies</a:t>
          </a:r>
        </a:p>
      </dgm:t>
    </dgm:pt>
    <dgm:pt modelId="{5FD89803-4AE1-4CFF-B86F-5793305E8047}" type="parTrans" cxnId="{330E9388-00DA-4E93-AD8A-E39DB372631D}">
      <dgm:prSet/>
      <dgm:spPr/>
      <dgm:t>
        <a:bodyPr/>
        <a:lstStyle/>
        <a:p>
          <a:endParaRPr lang="en-US"/>
        </a:p>
      </dgm:t>
    </dgm:pt>
    <dgm:pt modelId="{79978C47-EA4D-4F07-908C-AA892C74D3DE}" type="sibTrans" cxnId="{330E9388-00DA-4E93-AD8A-E39DB372631D}">
      <dgm:prSet/>
      <dgm:spPr/>
      <dgm:t>
        <a:bodyPr/>
        <a:lstStyle/>
        <a:p>
          <a:endParaRPr lang="en-US"/>
        </a:p>
      </dgm:t>
    </dgm:pt>
    <dgm:pt modelId="{868F5A3B-39B5-483C-AAA3-DB9A3C57BCBD}">
      <dgm:prSet/>
      <dgm:spPr/>
      <dgm:t>
        <a:bodyPr/>
        <a:lstStyle/>
        <a:p>
          <a:r>
            <a:rPr lang="en-US" dirty="0"/>
            <a:t>Food preparation, diet and spices </a:t>
          </a:r>
        </a:p>
      </dgm:t>
    </dgm:pt>
    <dgm:pt modelId="{3A2519A8-A34F-4B22-96C8-D6690AE803EC}" type="parTrans" cxnId="{EFA27448-75AA-47F6-A969-38288450A46E}">
      <dgm:prSet/>
      <dgm:spPr/>
      <dgm:t>
        <a:bodyPr/>
        <a:lstStyle/>
        <a:p>
          <a:endParaRPr lang="en-US"/>
        </a:p>
      </dgm:t>
    </dgm:pt>
    <dgm:pt modelId="{06C8CDBB-5A26-438B-8951-FC2E419F9F4F}" type="sibTrans" cxnId="{EFA27448-75AA-47F6-A969-38288450A46E}">
      <dgm:prSet/>
      <dgm:spPr/>
      <dgm:t>
        <a:bodyPr/>
        <a:lstStyle/>
        <a:p>
          <a:endParaRPr lang="en-US"/>
        </a:p>
      </dgm:t>
    </dgm:pt>
    <dgm:pt modelId="{B8943319-52E1-4B00-AB86-D53E9638A406}">
      <dgm:prSet/>
      <dgm:spPr/>
      <dgm:t>
        <a:bodyPr/>
        <a:lstStyle/>
        <a:p>
          <a:r>
            <a:rPr lang="en-US" dirty="0"/>
            <a:t>What is their potable water source</a:t>
          </a:r>
        </a:p>
      </dgm:t>
    </dgm:pt>
    <dgm:pt modelId="{DA212C0F-4C20-4BC0-98A2-DCB4F3A7518B}" type="parTrans" cxnId="{348511D3-ABBC-4A45-A2FA-B5D033FE2D28}">
      <dgm:prSet/>
      <dgm:spPr/>
      <dgm:t>
        <a:bodyPr/>
        <a:lstStyle/>
        <a:p>
          <a:endParaRPr lang="en-US"/>
        </a:p>
      </dgm:t>
    </dgm:pt>
    <dgm:pt modelId="{A3C6EB97-61D7-4230-92AC-A33571883D08}" type="sibTrans" cxnId="{348511D3-ABBC-4A45-A2FA-B5D033FE2D28}">
      <dgm:prSet/>
      <dgm:spPr/>
      <dgm:t>
        <a:bodyPr/>
        <a:lstStyle/>
        <a:p>
          <a:endParaRPr lang="en-US"/>
        </a:p>
      </dgm:t>
    </dgm:pt>
    <dgm:pt modelId="{45D98D1A-5C19-4C78-9D25-4D6C2C10095B}" type="pres">
      <dgm:prSet presAssocID="{618DA55B-0727-4EF0-8B66-438672E19FD5}" presName="vert0" presStyleCnt="0">
        <dgm:presLayoutVars>
          <dgm:dir/>
          <dgm:animOne val="branch"/>
          <dgm:animLvl val="lvl"/>
        </dgm:presLayoutVars>
      </dgm:prSet>
      <dgm:spPr/>
    </dgm:pt>
    <dgm:pt modelId="{B3F67D93-5401-4E00-A063-B2470BC9156B}" type="pres">
      <dgm:prSet presAssocID="{716AAC43-ADE4-44D5-BD9F-1EF338C01948}" presName="thickLine" presStyleLbl="alignNode1" presStyleIdx="0" presStyleCnt="6" custLinFactY="-100000" custLinFactNeighborX="-242" custLinFactNeighborY="-100060"/>
      <dgm:spPr/>
    </dgm:pt>
    <dgm:pt modelId="{C87611A2-151F-4AAE-B26E-8F669067D681}" type="pres">
      <dgm:prSet presAssocID="{716AAC43-ADE4-44D5-BD9F-1EF338C01948}" presName="horz1" presStyleCnt="0"/>
      <dgm:spPr/>
    </dgm:pt>
    <dgm:pt modelId="{54E654D5-23C3-406A-A71C-D7384475883E}" type="pres">
      <dgm:prSet presAssocID="{716AAC43-ADE4-44D5-BD9F-1EF338C01948}" presName="tx1" presStyleLbl="revTx" presStyleIdx="0" presStyleCnt="6"/>
      <dgm:spPr/>
    </dgm:pt>
    <dgm:pt modelId="{9052894D-5768-488D-9DB7-9702EE745E1B}" type="pres">
      <dgm:prSet presAssocID="{716AAC43-ADE4-44D5-BD9F-1EF338C01948}" presName="vert1" presStyleCnt="0"/>
      <dgm:spPr/>
    </dgm:pt>
    <dgm:pt modelId="{BE68BA10-E319-4BAC-BBDE-7A8870FEBDB7}" type="pres">
      <dgm:prSet presAssocID="{6F5E4D20-26D8-4425-AB40-49BCC30679F4}" presName="thickLine" presStyleLbl="alignNode1" presStyleIdx="1" presStyleCnt="6"/>
      <dgm:spPr/>
    </dgm:pt>
    <dgm:pt modelId="{F57CD68E-1396-4E40-BD52-8307B3AECB86}" type="pres">
      <dgm:prSet presAssocID="{6F5E4D20-26D8-4425-AB40-49BCC30679F4}" presName="horz1" presStyleCnt="0"/>
      <dgm:spPr/>
    </dgm:pt>
    <dgm:pt modelId="{BA653DF9-B667-42FA-82D8-41F3511D269D}" type="pres">
      <dgm:prSet presAssocID="{6F5E4D20-26D8-4425-AB40-49BCC30679F4}" presName="tx1" presStyleLbl="revTx" presStyleIdx="1" presStyleCnt="6"/>
      <dgm:spPr/>
    </dgm:pt>
    <dgm:pt modelId="{D2C41AA8-8EBF-4AE9-949E-B658A92F001A}" type="pres">
      <dgm:prSet presAssocID="{6F5E4D20-26D8-4425-AB40-49BCC30679F4}" presName="vert1" presStyleCnt="0"/>
      <dgm:spPr/>
    </dgm:pt>
    <dgm:pt modelId="{84F9E6AF-206D-4694-B06A-EEF3FCA88BA5}" type="pres">
      <dgm:prSet presAssocID="{23F9D642-A5C7-41AA-9631-C41A70EE9B43}" presName="thickLine" presStyleLbl="alignNode1" presStyleIdx="2" presStyleCnt="6"/>
      <dgm:spPr/>
    </dgm:pt>
    <dgm:pt modelId="{5B17F8CA-5FCB-42F0-8199-B582B65A4259}" type="pres">
      <dgm:prSet presAssocID="{23F9D642-A5C7-41AA-9631-C41A70EE9B43}" presName="horz1" presStyleCnt="0"/>
      <dgm:spPr/>
    </dgm:pt>
    <dgm:pt modelId="{AA54E559-DEC3-4188-8494-9B4C58F67CFB}" type="pres">
      <dgm:prSet presAssocID="{23F9D642-A5C7-41AA-9631-C41A70EE9B43}" presName="tx1" presStyleLbl="revTx" presStyleIdx="2" presStyleCnt="6"/>
      <dgm:spPr/>
    </dgm:pt>
    <dgm:pt modelId="{A1270A11-240B-4B20-9DE5-623C9DEDB9A6}" type="pres">
      <dgm:prSet presAssocID="{23F9D642-A5C7-41AA-9631-C41A70EE9B43}" presName="vert1" presStyleCnt="0"/>
      <dgm:spPr/>
    </dgm:pt>
    <dgm:pt modelId="{FEB5363B-71ED-4608-9F6A-A85E119123B1}" type="pres">
      <dgm:prSet presAssocID="{F071D6AF-87E0-4A1E-95D1-41735EE0C076}" presName="thickLine" presStyleLbl="alignNode1" presStyleIdx="3" presStyleCnt="6"/>
      <dgm:spPr/>
    </dgm:pt>
    <dgm:pt modelId="{E5F17D50-CCFD-4791-BB8E-B1B93597126A}" type="pres">
      <dgm:prSet presAssocID="{F071D6AF-87E0-4A1E-95D1-41735EE0C076}" presName="horz1" presStyleCnt="0"/>
      <dgm:spPr/>
    </dgm:pt>
    <dgm:pt modelId="{EDBB9940-4807-4EC2-A0A7-0D5715D975A9}" type="pres">
      <dgm:prSet presAssocID="{F071D6AF-87E0-4A1E-95D1-41735EE0C076}" presName="tx1" presStyleLbl="revTx" presStyleIdx="3" presStyleCnt="6"/>
      <dgm:spPr/>
    </dgm:pt>
    <dgm:pt modelId="{0405E1A1-3068-43C5-AD6F-55B3F48F5806}" type="pres">
      <dgm:prSet presAssocID="{F071D6AF-87E0-4A1E-95D1-41735EE0C076}" presName="vert1" presStyleCnt="0"/>
      <dgm:spPr/>
    </dgm:pt>
    <dgm:pt modelId="{B4303426-324A-48C4-8B44-FF9C9BC612F3}" type="pres">
      <dgm:prSet presAssocID="{868F5A3B-39B5-483C-AAA3-DB9A3C57BCBD}" presName="thickLine" presStyleLbl="alignNode1" presStyleIdx="4" presStyleCnt="6"/>
      <dgm:spPr/>
    </dgm:pt>
    <dgm:pt modelId="{78BE19D8-CD9E-4B75-B425-2F79C6A4779B}" type="pres">
      <dgm:prSet presAssocID="{868F5A3B-39B5-483C-AAA3-DB9A3C57BCBD}" presName="horz1" presStyleCnt="0"/>
      <dgm:spPr/>
    </dgm:pt>
    <dgm:pt modelId="{F67E64C1-E412-464B-B92B-8D5FC3649CB8}" type="pres">
      <dgm:prSet presAssocID="{868F5A3B-39B5-483C-AAA3-DB9A3C57BCBD}" presName="tx1" presStyleLbl="revTx" presStyleIdx="4" presStyleCnt="6"/>
      <dgm:spPr/>
    </dgm:pt>
    <dgm:pt modelId="{AE4C604D-3D0D-4D23-B800-C3874F73A87D}" type="pres">
      <dgm:prSet presAssocID="{868F5A3B-39B5-483C-AAA3-DB9A3C57BCBD}" presName="vert1" presStyleCnt="0"/>
      <dgm:spPr/>
    </dgm:pt>
    <dgm:pt modelId="{8A128086-E02F-4D71-8CE0-8A1029AB0CC6}" type="pres">
      <dgm:prSet presAssocID="{B8943319-52E1-4B00-AB86-D53E9638A406}" presName="thickLine" presStyleLbl="alignNode1" presStyleIdx="5" presStyleCnt="6"/>
      <dgm:spPr/>
    </dgm:pt>
    <dgm:pt modelId="{01A54783-2FC1-4C2A-B10E-19CE96F2289B}" type="pres">
      <dgm:prSet presAssocID="{B8943319-52E1-4B00-AB86-D53E9638A406}" presName="horz1" presStyleCnt="0"/>
      <dgm:spPr/>
    </dgm:pt>
    <dgm:pt modelId="{31BB3C9C-F982-4464-8F07-55BE2E524827}" type="pres">
      <dgm:prSet presAssocID="{B8943319-52E1-4B00-AB86-D53E9638A406}" presName="tx1" presStyleLbl="revTx" presStyleIdx="5" presStyleCnt="6"/>
      <dgm:spPr/>
    </dgm:pt>
    <dgm:pt modelId="{1E5D7B9B-6B67-421B-9224-3451AB69E9A1}" type="pres">
      <dgm:prSet presAssocID="{B8943319-52E1-4B00-AB86-D53E9638A406}" presName="vert1" presStyleCnt="0"/>
      <dgm:spPr/>
    </dgm:pt>
  </dgm:ptLst>
  <dgm:cxnLst>
    <dgm:cxn modelId="{D578A301-A2FE-4AF9-A76F-63528973F286}" srcId="{618DA55B-0727-4EF0-8B66-438672E19FD5}" destId="{6F5E4D20-26D8-4425-AB40-49BCC30679F4}" srcOrd="1" destOrd="0" parTransId="{7447E7CB-8F59-4A85-8272-4CD55890ABCD}" sibTransId="{509E8CC4-9AE9-46C1-B32A-F181D9EFFECC}"/>
    <dgm:cxn modelId="{A9433C11-37A5-4730-80DE-F8053379255B}" type="presOf" srcId="{618DA55B-0727-4EF0-8B66-438672E19FD5}" destId="{45D98D1A-5C19-4C78-9D25-4D6C2C10095B}" srcOrd="0" destOrd="0" presId="urn:microsoft.com/office/officeart/2008/layout/LinedList"/>
    <dgm:cxn modelId="{87BF601A-F1F4-40F4-B6DA-78B024069321}" srcId="{618DA55B-0727-4EF0-8B66-438672E19FD5}" destId="{716AAC43-ADE4-44D5-BD9F-1EF338C01948}" srcOrd="0" destOrd="0" parTransId="{F33D9617-CDC6-43E3-9F35-B848A73BB445}" sibTransId="{A6CBE39F-CB41-4835-BDEC-2200A3048039}"/>
    <dgm:cxn modelId="{76F17F1D-53D2-4EA0-A560-185B582F7230}" type="presOf" srcId="{868F5A3B-39B5-483C-AAA3-DB9A3C57BCBD}" destId="{F67E64C1-E412-464B-B92B-8D5FC3649CB8}" srcOrd="0" destOrd="0" presId="urn:microsoft.com/office/officeart/2008/layout/LinedList"/>
    <dgm:cxn modelId="{801CCF24-B31B-4C16-A0BD-9A306FE79201}" srcId="{618DA55B-0727-4EF0-8B66-438672E19FD5}" destId="{23F9D642-A5C7-41AA-9631-C41A70EE9B43}" srcOrd="2" destOrd="0" parTransId="{6A95D194-1DC8-4CFB-96BE-FF7F3B506B5B}" sibTransId="{5100E662-166B-4EAA-8E07-3BD2C2A8FEE7}"/>
    <dgm:cxn modelId="{0C9D6C29-60A9-4922-BCBE-7A4CF666E112}" type="presOf" srcId="{B8943319-52E1-4B00-AB86-D53E9638A406}" destId="{31BB3C9C-F982-4464-8F07-55BE2E524827}" srcOrd="0" destOrd="0" presId="urn:microsoft.com/office/officeart/2008/layout/LinedList"/>
    <dgm:cxn modelId="{EFA27448-75AA-47F6-A969-38288450A46E}" srcId="{618DA55B-0727-4EF0-8B66-438672E19FD5}" destId="{868F5A3B-39B5-483C-AAA3-DB9A3C57BCBD}" srcOrd="4" destOrd="0" parTransId="{3A2519A8-A34F-4B22-96C8-D6690AE803EC}" sibTransId="{06C8CDBB-5A26-438B-8951-FC2E419F9F4F}"/>
    <dgm:cxn modelId="{8958A46E-CAAD-4FA0-BBF9-7CB02EB80525}" type="presOf" srcId="{716AAC43-ADE4-44D5-BD9F-1EF338C01948}" destId="{54E654D5-23C3-406A-A71C-D7384475883E}" srcOrd="0" destOrd="0" presId="urn:microsoft.com/office/officeart/2008/layout/LinedList"/>
    <dgm:cxn modelId="{330E9388-00DA-4E93-AD8A-E39DB372631D}" srcId="{618DA55B-0727-4EF0-8B66-438672E19FD5}" destId="{F071D6AF-87E0-4A1E-95D1-41735EE0C076}" srcOrd="3" destOrd="0" parTransId="{5FD89803-4AE1-4CFF-B86F-5793305E8047}" sibTransId="{79978C47-EA4D-4F07-908C-AA892C74D3DE}"/>
    <dgm:cxn modelId="{9F3C69A7-6E40-4259-89C6-4AE6BCBF7BFA}" type="presOf" srcId="{6F5E4D20-26D8-4425-AB40-49BCC30679F4}" destId="{BA653DF9-B667-42FA-82D8-41F3511D269D}" srcOrd="0" destOrd="0" presId="urn:microsoft.com/office/officeart/2008/layout/LinedList"/>
    <dgm:cxn modelId="{5F65BECA-EFD0-49CE-8BCB-FC3774F49660}" type="presOf" srcId="{F071D6AF-87E0-4A1E-95D1-41735EE0C076}" destId="{EDBB9940-4807-4EC2-A0A7-0D5715D975A9}" srcOrd="0" destOrd="0" presId="urn:microsoft.com/office/officeart/2008/layout/LinedList"/>
    <dgm:cxn modelId="{D30064CC-E6BE-42DB-B198-2F5E78AEAB13}" type="presOf" srcId="{23F9D642-A5C7-41AA-9631-C41A70EE9B43}" destId="{AA54E559-DEC3-4188-8494-9B4C58F67CFB}" srcOrd="0" destOrd="0" presId="urn:microsoft.com/office/officeart/2008/layout/LinedList"/>
    <dgm:cxn modelId="{348511D3-ABBC-4A45-A2FA-B5D033FE2D28}" srcId="{618DA55B-0727-4EF0-8B66-438672E19FD5}" destId="{B8943319-52E1-4B00-AB86-D53E9638A406}" srcOrd="5" destOrd="0" parTransId="{DA212C0F-4C20-4BC0-98A2-DCB4F3A7518B}" sibTransId="{A3C6EB97-61D7-4230-92AC-A33571883D08}"/>
    <dgm:cxn modelId="{5613AE5B-4182-45D3-8604-DBC5573F5E6F}" type="presParOf" srcId="{45D98D1A-5C19-4C78-9D25-4D6C2C10095B}" destId="{B3F67D93-5401-4E00-A063-B2470BC9156B}" srcOrd="0" destOrd="0" presId="urn:microsoft.com/office/officeart/2008/layout/LinedList"/>
    <dgm:cxn modelId="{79AB1B67-E02C-4D1D-980E-C67C0D541152}" type="presParOf" srcId="{45D98D1A-5C19-4C78-9D25-4D6C2C10095B}" destId="{C87611A2-151F-4AAE-B26E-8F669067D681}" srcOrd="1" destOrd="0" presId="urn:microsoft.com/office/officeart/2008/layout/LinedList"/>
    <dgm:cxn modelId="{93A46D26-0324-4D93-940C-8C6725BB32A5}" type="presParOf" srcId="{C87611A2-151F-4AAE-B26E-8F669067D681}" destId="{54E654D5-23C3-406A-A71C-D7384475883E}" srcOrd="0" destOrd="0" presId="urn:microsoft.com/office/officeart/2008/layout/LinedList"/>
    <dgm:cxn modelId="{B459C65D-EED3-4A68-8D6E-CB0DBA36A1C4}" type="presParOf" srcId="{C87611A2-151F-4AAE-B26E-8F669067D681}" destId="{9052894D-5768-488D-9DB7-9702EE745E1B}" srcOrd="1" destOrd="0" presId="urn:microsoft.com/office/officeart/2008/layout/LinedList"/>
    <dgm:cxn modelId="{3CA0F862-3926-4A51-9A02-5B6D5930DCDA}" type="presParOf" srcId="{45D98D1A-5C19-4C78-9D25-4D6C2C10095B}" destId="{BE68BA10-E319-4BAC-BBDE-7A8870FEBDB7}" srcOrd="2" destOrd="0" presId="urn:microsoft.com/office/officeart/2008/layout/LinedList"/>
    <dgm:cxn modelId="{E6FB502B-6E0F-48D0-BDB6-9CC0285C22F9}" type="presParOf" srcId="{45D98D1A-5C19-4C78-9D25-4D6C2C10095B}" destId="{F57CD68E-1396-4E40-BD52-8307B3AECB86}" srcOrd="3" destOrd="0" presId="urn:microsoft.com/office/officeart/2008/layout/LinedList"/>
    <dgm:cxn modelId="{B979B96C-B0CD-435C-A267-4D9AB3293594}" type="presParOf" srcId="{F57CD68E-1396-4E40-BD52-8307B3AECB86}" destId="{BA653DF9-B667-42FA-82D8-41F3511D269D}" srcOrd="0" destOrd="0" presId="urn:microsoft.com/office/officeart/2008/layout/LinedList"/>
    <dgm:cxn modelId="{58FB02C3-5F84-4A61-ACB0-761215D23EF6}" type="presParOf" srcId="{F57CD68E-1396-4E40-BD52-8307B3AECB86}" destId="{D2C41AA8-8EBF-4AE9-949E-B658A92F001A}" srcOrd="1" destOrd="0" presId="urn:microsoft.com/office/officeart/2008/layout/LinedList"/>
    <dgm:cxn modelId="{72E9FAD3-C8FB-457C-AC73-EDED4CEF2FF4}" type="presParOf" srcId="{45D98D1A-5C19-4C78-9D25-4D6C2C10095B}" destId="{84F9E6AF-206D-4694-B06A-EEF3FCA88BA5}" srcOrd="4" destOrd="0" presId="urn:microsoft.com/office/officeart/2008/layout/LinedList"/>
    <dgm:cxn modelId="{2A1F5F77-8FE1-4E9D-9074-843D1496757A}" type="presParOf" srcId="{45D98D1A-5C19-4C78-9D25-4D6C2C10095B}" destId="{5B17F8CA-5FCB-42F0-8199-B582B65A4259}" srcOrd="5" destOrd="0" presId="urn:microsoft.com/office/officeart/2008/layout/LinedList"/>
    <dgm:cxn modelId="{FAD8A7C4-AAFB-4D7B-B45B-5F5C7C2B8103}" type="presParOf" srcId="{5B17F8CA-5FCB-42F0-8199-B582B65A4259}" destId="{AA54E559-DEC3-4188-8494-9B4C58F67CFB}" srcOrd="0" destOrd="0" presId="urn:microsoft.com/office/officeart/2008/layout/LinedList"/>
    <dgm:cxn modelId="{A03014C7-181A-4560-AB16-D139BF89349D}" type="presParOf" srcId="{5B17F8CA-5FCB-42F0-8199-B582B65A4259}" destId="{A1270A11-240B-4B20-9DE5-623C9DEDB9A6}" srcOrd="1" destOrd="0" presId="urn:microsoft.com/office/officeart/2008/layout/LinedList"/>
    <dgm:cxn modelId="{8B0C32BD-E746-45A1-9747-D969A16F53AA}" type="presParOf" srcId="{45D98D1A-5C19-4C78-9D25-4D6C2C10095B}" destId="{FEB5363B-71ED-4608-9F6A-A85E119123B1}" srcOrd="6" destOrd="0" presId="urn:microsoft.com/office/officeart/2008/layout/LinedList"/>
    <dgm:cxn modelId="{ADD99CAC-C515-4B0B-9910-9475F30DEBA8}" type="presParOf" srcId="{45D98D1A-5C19-4C78-9D25-4D6C2C10095B}" destId="{E5F17D50-CCFD-4791-BB8E-B1B93597126A}" srcOrd="7" destOrd="0" presId="urn:microsoft.com/office/officeart/2008/layout/LinedList"/>
    <dgm:cxn modelId="{ACE4C9AD-6AC8-4FC2-9EBA-54B820DB3925}" type="presParOf" srcId="{E5F17D50-CCFD-4791-BB8E-B1B93597126A}" destId="{EDBB9940-4807-4EC2-A0A7-0D5715D975A9}" srcOrd="0" destOrd="0" presId="urn:microsoft.com/office/officeart/2008/layout/LinedList"/>
    <dgm:cxn modelId="{8DC2FC53-0A9B-4D6F-A3A5-46182611E0F9}" type="presParOf" srcId="{E5F17D50-CCFD-4791-BB8E-B1B93597126A}" destId="{0405E1A1-3068-43C5-AD6F-55B3F48F5806}" srcOrd="1" destOrd="0" presId="urn:microsoft.com/office/officeart/2008/layout/LinedList"/>
    <dgm:cxn modelId="{0D2E38AE-E5B8-4C4A-AC3F-B216FD688AEC}" type="presParOf" srcId="{45D98D1A-5C19-4C78-9D25-4D6C2C10095B}" destId="{B4303426-324A-48C4-8B44-FF9C9BC612F3}" srcOrd="8" destOrd="0" presId="urn:microsoft.com/office/officeart/2008/layout/LinedList"/>
    <dgm:cxn modelId="{BF2D5F1B-F382-4235-9F67-28B560EDCA4F}" type="presParOf" srcId="{45D98D1A-5C19-4C78-9D25-4D6C2C10095B}" destId="{78BE19D8-CD9E-4B75-B425-2F79C6A4779B}" srcOrd="9" destOrd="0" presId="urn:microsoft.com/office/officeart/2008/layout/LinedList"/>
    <dgm:cxn modelId="{7481747B-7EE1-4D79-ABAF-DBEB223AC6B9}" type="presParOf" srcId="{78BE19D8-CD9E-4B75-B425-2F79C6A4779B}" destId="{F67E64C1-E412-464B-B92B-8D5FC3649CB8}" srcOrd="0" destOrd="0" presId="urn:microsoft.com/office/officeart/2008/layout/LinedList"/>
    <dgm:cxn modelId="{F433AF61-3C84-46E9-9268-E2FB9ED2EA17}" type="presParOf" srcId="{78BE19D8-CD9E-4B75-B425-2F79C6A4779B}" destId="{AE4C604D-3D0D-4D23-B800-C3874F73A87D}" srcOrd="1" destOrd="0" presId="urn:microsoft.com/office/officeart/2008/layout/LinedList"/>
    <dgm:cxn modelId="{3207FDC5-F593-4EDB-82F9-5BB27906161D}" type="presParOf" srcId="{45D98D1A-5C19-4C78-9D25-4D6C2C10095B}" destId="{8A128086-E02F-4D71-8CE0-8A1029AB0CC6}" srcOrd="10" destOrd="0" presId="urn:microsoft.com/office/officeart/2008/layout/LinedList"/>
    <dgm:cxn modelId="{83B13E21-5A7D-49BE-BE2B-9BE48550CE3B}" type="presParOf" srcId="{45D98D1A-5C19-4C78-9D25-4D6C2C10095B}" destId="{01A54783-2FC1-4C2A-B10E-19CE96F2289B}" srcOrd="11" destOrd="0" presId="urn:microsoft.com/office/officeart/2008/layout/LinedList"/>
    <dgm:cxn modelId="{D24EA347-78E3-4558-AD11-55D70357B3BB}" type="presParOf" srcId="{01A54783-2FC1-4C2A-B10E-19CE96F2289B}" destId="{31BB3C9C-F982-4464-8F07-55BE2E524827}" srcOrd="0" destOrd="0" presId="urn:microsoft.com/office/officeart/2008/layout/LinedList"/>
    <dgm:cxn modelId="{1235A897-DCDA-4C0D-80A3-153C0AEDAB3D}" type="presParOf" srcId="{01A54783-2FC1-4C2A-B10E-19CE96F2289B}" destId="{1E5D7B9B-6B67-421B-9224-3451AB69E9A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01E1D1-18A9-4098-B222-A5B2E3F37DFE}"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lvl1pPr>
            <a:defRPr b="1"/>
          </a:lvl1pPr>
        </a:lstStyle>
        <a:p>
          <a:endParaRPr lang="en-US"/>
        </a:p>
      </dgm:t>
    </dgm:pt>
    <dgm:pt modelId="{FC61F901-A403-4383-A5EB-96156A6E481F}">
      <dgm:prSet/>
      <dgm:spPr/>
      <dgm:t>
        <a:bodyPr/>
        <a:lstStyle>
          <a:lvl1pPr>
            <a:defRPr b="1"/>
          </a:lvl1pPr>
        </a:lstStyle>
        <a:p>
          <a:pPr>
            <a:lnSpc>
              <a:spcPct val="100000"/>
            </a:lnSpc>
            <a:defRPr b="1"/>
          </a:pPr>
          <a:r>
            <a:rPr lang="en-US" dirty="0"/>
            <a:t>1978</a:t>
          </a:r>
        </a:p>
      </dgm:t>
    </dgm:pt>
    <dgm:pt modelId="{1DD0345C-29FD-489E-901F-55F87DB24668}" type="parTrans" cxnId="{0BB9E06E-C1E9-4132-8796-837E768D596C}">
      <dgm:prSet/>
      <dgm:spPr/>
      <dgm:t>
        <a:bodyPr/>
        <a:lstStyle/>
        <a:p>
          <a:endParaRPr lang="en-US"/>
        </a:p>
      </dgm:t>
    </dgm:pt>
    <dgm:pt modelId="{D5BC2182-F5E1-4D7D-862C-A43845280305}" type="sibTrans" cxnId="{0BB9E06E-C1E9-4132-8796-837E768D596C}">
      <dgm:prSet/>
      <dgm:spPr/>
      <dgm:t>
        <a:bodyPr/>
        <a:lstStyle>
          <a:lvl1pPr>
            <a:defRPr b="1"/>
          </a:lvl1pPr>
        </a:lstStyle>
        <a:p>
          <a:endParaRPr lang="en-US"/>
        </a:p>
      </dgm:t>
    </dgm:pt>
    <dgm:pt modelId="{697D79E2-2B0E-47DC-A89A-47F6584DD5A7}">
      <dgm:prSet/>
      <dgm:spPr/>
      <dgm:t>
        <a:bodyPr/>
        <a:lstStyle>
          <a:lvl1pPr>
            <a:defRPr b="1"/>
          </a:lvl1pPr>
        </a:lstStyle>
        <a:p>
          <a:pPr>
            <a:lnSpc>
              <a:spcPct val="100000"/>
            </a:lnSpc>
          </a:pPr>
          <a:r>
            <a:rPr lang="en-US" dirty="0"/>
            <a:t>Lead-based paints were banned for residential use in 1978.</a:t>
          </a:r>
        </a:p>
        <a:p>
          <a:pPr>
            <a:lnSpc>
              <a:spcPct val="100000"/>
            </a:lnSpc>
          </a:pPr>
          <a:endParaRPr lang="en-US" dirty="0"/>
        </a:p>
      </dgm:t>
    </dgm:pt>
    <dgm:pt modelId="{AB33F2EE-92B5-4BB9-BB54-D665D4D58F50}" type="parTrans" cxnId="{CFEAC3E7-B789-4B3F-A420-D8B79697F1A5}">
      <dgm:prSet/>
      <dgm:spPr/>
      <dgm:t>
        <a:bodyPr/>
        <a:lstStyle/>
        <a:p>
          <a:endParaRPr lang="en-US"/>
        </a:p>
      </dgm:t>
    </dgm:pt>
    <dgm:pt modelId="{722681B8-D165-4124-9674-0CF153B3B705}" type="sibTrans" cxnId="{CFEAC3E7-B789-4B3F-A420-D8B79697F1A5}">
      <dgm:prSet/>
      <dgm:spPr/>
      <dgm:t>
        <a:bodyPr/>
        <a:lstStyle/>
        <a:p>
          <a:endParaRPr lang="en-US"/>
        </a:p>
      </dgm:t>
    </dgm:pt>
    <dgm:pt modelId="{AD1F2506-E248-4142-A27B-D9FE83E2A274}">
      <dgm:prSet/>
      <dgm:spPr/>
      <dgm:t>
        <a:bodyPr/>
        <a:lstStyle>
          <a:lvl1pPr>
            <a:defRPr b="1"/>
          </a:lvl1pPr>
        </a:lstStyle>
        <a:p>
          <a:pPr>
            <a:lnSpc>
              <a:spcPct val="100000"/>
            </a:lnSpc>
            <a:defRPr b="1"/>
          </a:pPr>
          <a:r>
            <a:rPr lang="en-US" dirty="0"/>
            <a:t>1986</a:t>
          </a:r>
        </a:p>
      </dgm:t>
    </dgm:pt>
    <dgm:pt modelId="{A7A5F0BC-EB4D-49E9-BDF4-B3DAAC552BE2}" type="parTrans" cxnId="{BFEB515D-8F17-47F8-9BEF-BD2CEC1BD158}">
      <dgm:prSet/>
      <dgm:spPr/>
      <dgm:t>
        <a:bodyPr/>
        <a:lstStyle/>
        <a:p>
          <a:endParaRPr lang="en-US"/>
        </a:p>
      </dgm:t>
    </dgm:pt>
    <dgm:pt modelId="{81B5CDDF-3737-46C5-97C5-2BE950262231}" type="sibTrans" cxnId="{BFEB515D-8F17-47F8-9BEF-BD2CEC1BD158}">
      <dgm:prSet/>
      <dgm:spPr/>
      <dgm:t>
        <a:bodyPr/>
        <a:lstStyle>
          <a:lvl1pPr>
            <a:defRPr b="1"/>
          </a:lvl1pPr>
        </a:lstStyle>
        <a:p>
          <a:endParaRPr lang="en-US"/>
        </a:p>
      </dgm:t>
    </dgm:pt>
    <dgm:pt modelId="{545F8B9B-7862-4D78-82A4-7CBB74A75CAF}">
      <dgm:prSet/>
      <dgm:spPr/>
      <dgm:t>
        <a:bodyPr/>
        <a:lstStyle>
          <a:lvl1pPr>
            <a:defRPr b="1"/>
          </a:lvl1pPr>
        </a:lstStyle>
        <a:p>
          <a:pPr>
            <a:lnSpc>
              <a:spcPct val="100000"/>
            </a:lnSpc>
          </a:pPr>
          <a:r>
            <a:rPr lang="en-US" dirty="0"/>
            <a:t>Lead solder was banned from use in public water supplies 1986. </a:t>
          </a:r>
        </a:p>
      </dgm:t>
    </dgm:pt>
    <dgm:pt modelId="{17A5B4EC-BA3E-4533-B628-FA3AB62289D5}" type="parTrans" cxnId="{B1FCFCF9-8273-4070-80C5-7EC2B393C652}">
      <dgm:prSet/>
      <dgm:spPr/>
      <dgm:t>
        <a:bodyPr/>
        <a:lstStyle/>
        <a:p>
          <a:endParaRPr lang="en-US"/>
        </a:p>
      </dgm:t>
    </dgm:pt>
    <dgm:pt modelId="{D25C30B4-8909-4433-AFE8-6B0ACA3AA296}" type="sibTrans" cxnId="{B1FCFCF9-8273-4070-80C5-7EC2B393C652}">
      <dgm:prSet/>
      <dgm:spPr/>
      <dgm:t>
        <a:bodyPr/>
        <a:lstStyle/>
        <a:p>
          <a:endParaRPr lang="en-US"/>
        </a:p>
      </dgm:t>
    </dgm:pt>
    <dgm:pt modelId="{718AB11A-D5FF-41F7-880E-5232CD54DC58}">
      <dgm:prSet/>
      <dgm:spPr/>
      <dgm:t>
        <a:bodyPr/>
        <a:lstStyle>
          <a:lvl1pPr>
            <a:defRPr b="1"/>
          </a:lvl1pPr>
        </a:lstStyle>
        <a:p>
          <a:pPr>
            <a:lnSpc>
              <a:spcPct val="100000"/>
            </a:lnSpc>
            <a:defRPr b="1"/>
          </a:pPr>
          <a:r>
            <a:rPr lang="en-US" dirty="0"/>
            <a:t>1996</a:t>
          </a:r>
        </a:p>
      </dgm:t>
    </dgm:pt>
    <dgm:pt modelId="{09F2AB03-50DC-49B6-9DED-DFB2542AB640}" type="parTrans" cxnId="{C26BD436-7D19-40F9-AFDD-D9A8D694243C}">
      <dgm:prSet/>
      <dgm:spPr/>
      <dgm:t>
        <a:bodyPr/>
        <a:lstStyle/>
        <a:p>
          <a:endParaRPr lang="en-US"/>
        </a:p>
      </dgm:t>
    </dgm:pt>
    <dgm:pt modelId="{5A5F4EE5-A964-415B-820F-7BB36B8FD10F}" type="sibTrans" cxnId="{C26BD436-7D19-40F9-AFDD-D9A8D694243C}">
      <dgm:prSet/>
      <dgm:spPr/>
      <dgm:t>
        <a:bodyPr/>
        <a:lstStyle/>
        <a:p>
          <a:endParaRPr lang="en-US"/>
        </a:p>
      </dgm:t>
    </dgm:pt>
    <dgm:pt modelId="{E2E595B4-52CA-487D-8380-FC2AF36F3170}">
      <dgm:prSet/>
      <dgm:spPr/>
      <dgm:t>
        <a:bodyPr/>
        <a:lstStyle>
          <a:lvl1pPr>
            <a:defRPr b="1"/>
          </a:lvl1pPr>
        </a:lstStyle>
        <a:p>
          <a:pPr>
            <a:lnSpc>
              <a:spcPct val="100000"/>
            </a:lnSpc>
          </a:pPr>
          <a:r>
            <a:rPr lang="en-US" dirty="0"/>
            <a:t>Leaded gasoline was banned from use in all on-road vehicles in the US.</a:t>
          </a:r>
        </a:p>
      </dgm:t>
    </dgm:pt>
    <dgm:pt modelId="{A966D372-34C8-45C1-8E5B-60C9F256338F}" type="parTrans" cxnId="{088B54E4-36C3-4567-B176-F807ADDC33A6}">
      <dgm:prSet/>
      <dgm:spPr/>
      <dgm:t>
        <a:bodyPr/>
        <a:lstStyle/>
        <a:p>
          <a:endParaRPr lang="en-US"/>
        </a:p>
      </dgm:t>
    </dgm:pt>
    <dgm:pt modelId="{11B26C61-1FA1-4996-A661-42B10DF344F5}" type="sibTrans" cxnId="{088B54E4-36C3-4567-B176-F807ADDC33A6}">
      <dgm:prSet/>
      <dgm:spPr/>
      <dgm:t>
        <a:bodyPr/>
        <a:lstStyle/>
        <a:p>
          <a:endParaRPr lang="en-US"/>
        </a:p>
      </dgm:t>
    </dgm:pt>
    <dgm:pt modelId="{2CBB9A18-DCFE-4283-92F4-3C9812E8585E}" type="pres">
      <dgm:prSet presAssocID="{8801E1D1-18A9-4098-B222-A5B2E3F37DFE}" presName="root" presStyleCnt="0">
        <dgm:presLayoutVars>
          <dgm:dir/>
          <dgm:resizeHandles val="exact"/>
        </dgm:presLayoutVars>
      </dgm:prSet>
      <dgm:spPr/>
    </dgm:pt>
    <dgm:pt modelId="{57EB4804-1A31-41A6-A4C1-F87FD7407296}" type="pres">
      <dgm:prSet presAssocID="{FC61F901-A403-4383-A5EB-96156A6E481F}" presName="compNode" presStyleCnt="0"/>
      <dgm:spPr/>
    </dgm:pt>
    <dgm:pt modelId="{F68CFA58-5F34-44F6-A79E-6A738E143DD2}" type="pres">
      <dgm:prSet presAssocID="{FC61F901-A403-4383-A5EB-96156A6E48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rge paint brush"/>
        </a:ext>
      </dgm:extLst>
    </dgm:pt>
    <dgm:pt modelId="{72017737-8827-4385-BE7E-2BD821E9D772}" type="pres">
      <dgm:prSet presAssocID="{FC61F901-A403-4383-A5EB-96156A6E481F}" presName="iconSpace" presStyleCnt="0"/>
      <dgm:spPr/>
    </dgm:pt>
    <dgm:pt modelId="{9DE4F640-2DEE-4DD8-BA96-01784B17015C}" type="pres">
      <dgm:prSet presAssocID="{FC61F901-A403-4383-A5EB-96156A6E481F}" presName="parTx" presStyleLbl="revTx" presStyleIdx="0" presStyleCnt="6" custLinFactNeighborX="2304" custLinFactNeighborY="38652">
        <dgm:presLayoutVars>
          <dgm:chMax val="0"/>
          <dgm:chPref val="0"/>
        </dgm:presLayoutVars>
      </dgm:prSet>
      <dgm:spPr/>
    </dgm:pt>
    <dgm:pt modelId="{FC318D61-A366-483E-BD1C-07FC333F3B32}" type="pres">
      <dgm:prSet presAssocID="{FC61F901-A403-4383-A5EB-96156A6E481F}" presName="txSpace" presStyleCnt="0"/>
      <dgm:spPr/>
    </dgm:pt>
    <dgm:pt modelId="{E16149CE-BC3F-4B16-8254-EEFECEDD7EB2}" type="pres">
      <dgm:prSet presAssocID="{FC61F901-A403-4383-A5EB-96156A6E481F}" presName="desTx" presStyleLbl="revTx" presStyleIdx="1" presStyleCnt="6" custScaleY="100100" custLinFactNeighborX="-1648" custLinFactNeighborY="20914">
        <dgm:presLayoutVars/>
      </dgm:prSet>
      <dgm:spPr/>
    </dgm:pt>
    <dgm:pt modelId="{D7652EF0-5FBE-42F3-A12F-177C3EFACAB9}" type="pres">
      <dgm:prSet presAssocID="{D5BC2182-F5E1-4D7D-862C-A43845280305}" presName="sibTrans" presStyleCnt="0"/>
      <dgm:spPr/>
    </dgm:pt>
    <dgm:pt modelId="{6796F033-E1D7-4B61-854C-5A1B38137BFD}" type="pres">
      <dgm:prSet presAssocID="{AD1F2506-E248-4142-A27B-D9FE83E2A274}" presName="compNode" presStyleCnt="0"/>
      <dgm:spPr/>
    </dgm:pt>
    <dgm:pt modelId="{4D6B432F-5110-4E0E-B0C3-A807DF26BFDE}" type="pres">
      <dgm:prSet presAssocID="{AD1F2506-E248-4142-A27B-D9FE83E2A2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wer"/>
        </a:ext>
      </dgm:extLst>
    </dgm:pt>
    <dgm:pt modelId="{F3AE6477-2006-4B75-B88B-03DCB84347DE}" type="pres">
      <dgm:prSet presAssocID="{AD1F2506-E248-4142-A27B-D9FE83E2A274}" presName="iconSpace" presStyleCnt="0"/>
      <dgm:spPr/>
    </dgm:pt>
    <dgm:pt modelId="{01412988-0A23-4C8A-B9BE-0E677BF393F5}" type="pres">
      <dgm:prSet presAssocID="{AD1F2506-E248-4142-A27B-D9FE83E2A274}" presName="parTx" presStyleLbl="revTx" presStyleIdx="2" presStyleCnt="6" custLinFactNeighborX="-247" custLinFactNeighborY="11872">
        <dgm:presLayoutVars>
          <dgm:chMax val="0"/>
          <dgm:chPref val="0"/>
        </dgm:presLayoutVars>
      </dgm:prSet>
      <dgm:spPr/>
    </dgm:pt>
    <dgm:pt modelId="{609023BD-50D2-4976-A402-0B0E2C524A16}" type="pres">
      <dgm:prSet presAssocID="{AD1F2506-E248-4142-A27B-D9FE83E2A274}" presName="txSpace" presStyleCnt="0"/>
      <dgm:spPr/>
    </dgm:pt>
    <dgm:pt modelId="{5FDE7D5F-4EB1-4D06-B407-A0900C4C0333}" type="pres">
      <dgm:prSet presAssocID="{AD1F2506-E248-4142-A27B-D9FE83E2A274}" presName="desTx" presStyleLbl="revTx" presStyleIdx="3" presStyleCnt="6">
        <dgm:presLayoutVars/>
      </dgm:prSet>
      <dgm:spPr/>
    </dgm:pt>
    <dgm:pt modelId="{ECDD49DE-009F-4F3A-9D41-A900A1706F68}" type="pres">
      <dgm:prSet presAssocID="{81B5CDDF-3737-46C5-97C5-2BE950262231}" presName="sibTrans" presStyleCnt="0"/>
      <dgm:spPr/>
    </dgm:pt>
    <dgm:pt modelId="{5C4525E8-F29A-448B-8D15-5710F9FFE8AA}" type="pres">
      <dgm:prSet presAssocID="{718AB11A-D5FF-41F7-880E-5232CD54DC58}" presName="compNode" presStyleCnt="0"/>
      <dgm:spPr/>
    </dgm:pt>
    <dgm:pt modelId="{C6ACD10C-EB8A-4A21-944F-6F6F3493563C}" type="pres">
      <dgm:prSet presAssocID="{718AB11A-D5FF-41F7-880E-5232CD54DC5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r"/>
        </a:ext>
      </dgm:extLst>
    </dgm:pt>
    <dgm:pt modelId="{C777686B-551E-411B-8A0D-8F6BD8395487}" type="pres">
      <dgm:prSet presAssocID="{718AB11A-D5FF-41F7-880E-5232CD54DC58}" presName="iconSpace" presStyleCnt="0"/>
      <dgm:spPr/>
    </dgm:pt>
    <dgm:pt modelId="{22DCE13B-6F35-4268-99F8-A0A273AE03C0}" type="pres">
      <dgm:prSet presAssocID="{718AB11A-D5FF-41F7-880E-5232CD54DC58}" presName="parTx" presStyleLbl="revTx" presStyleIdx="4" presStyleCnt="6">
        <dgm:presLayoutVars>
          <dgm:chMax val="0"/>
          <dgm:chPref val="0"/>
        </dgm:presLayoutVars>
      </dgm:prSet>
      <dgm:spPr/>
    </dgm:pt>
    <dgm:pt modelId="{D5AD16CD-B6D8-4947-A81A-FE4B2EFC81DD}" type="pres">
      <dgm:prSet presAssocID="{718AB11A-D5FF-41F7-880E-5232CD54DC58}" presName="txSpace" presStyleCnt="0"/>
      <dgm:spPr/>
    </dgm:pt>
    <dgm:pt modelId="{3E96C921-128E-41C5-B6EC-3BE10AD4B4B5}" type="pres">
      <dgm:prSet presAssocID="{718AB11A-D5FF-41F7-880E-5232CD54DC58}" presName="desTx" presStyleLbl="revTx" presStyleIdx="5" presStyleCnt="6">
        <dgm:presLayoutVars/>
      </dgm:prSet>
      <dgm:spPr/>
    </dgm:pt>
  </dgm:ptLst>
  <dgm:cxnLst>
    <dgm:cxn modelId="{6CECD40E-167B-4E6D-9D1A-9D0BCA436710}" type="presOf" srcId="{718AB11A-D5FF-41F7-880E-5232CD54DC58}" destId="{22DCE13B-6F35-4268-99F8-A0A273AE03C0}" srcOrd="0" destOrd="0" presId="urn:microsoft.com/office/officeart/2018/5/layout/CenteredIconLabelDescriptionList"/>
    <dgm:cxn modelId="{C26BD436-7D19-40F9-AFDD-D9A8D694243C}" srcId="{8801E1D1-18A9-4098-B222-A5B2E3F37DFE}" destId="{718AB11A-D5FF-41F7-880E-5232CD54DC58}" srcOrd="2" destOrd="0" parTransId="{09F2AB03-50DC-49B6-9DED-DFB2542AB640}" sibTransId="{5A5F4EE5-A964-415B-820F-7BB36B8FD10F}"/>
    <dgm:cxn modelId="{6B935C3C-E4C7-480F-96B1-903B165F8EC8}" type="presOf" srcId="{545F8B9B-7862-4D78-82A4-7CBB74A75CAF}" destId="{5FDE7D5F-4EB1-4D06-B407-A0900C4C0333}" srcOrd="0" destOrd="0" presId="urn:microsoft.com/office/officeart/2018/5/layout/CenteredIconLabelDescriptionList"/>
    <dgm:cxn modelId="{BFEB515D-8F17-47F8-9BEF-BD2CEC1BD158}" srcId="{8801E1D1-18A9-4098-B222-A5B2E3F37DFE}" destId="{AD1F2506-E248-4142-A27B-D9FE83E2A274}" srcOrd="1" destOrd="0" parTransId="{A7A5F0BC-EB4D-49E9-BDF4-B3DAAC552BE2}" sibTransId="{81B5CDDF-3737-46C5-97C5-2BE950262231}"/>
    <dgm:cxn modelId="{0BB9E06E-C1E9-4132-8796-837E768D596C}" srcId="{8801E1D1-18A9-4098-B222-A5B2E3F37DFE}" destId="{FC61F901-A403-4383-A5EB-96156A6E481F}" srcOrd="0" destOrd="0" parTransId="{1DD0345C-29FD-489E-901F-55F87DB24668}" sibTransId="{D5BC2182-F5E1-4D7D-862C-A43845280305}"/>
    <dgm:cxn modelId="{7139A687-A96C-48A3-BD9A-56102CA860BB}" type="presOf" srcId="{E2E595B4-52CA-487D-8380-FC2AF36F3170}" destId="{3E96C921-128E-41C5-B6EC-3BE10AD4B4B5}" srcOrd="0" destOrd="0" presId="urn:microsoft.com/office/officeart/2018/5/layout/CenteredIconLabelDescriptionList"/>
    <dgm:cxn modelId="{1D000F8E-5554-4E5B-9854-59C66307459A}" type="presOf" srcId="{697D79E2-2B0E-47DC-A89A-47F6584DD5A7}" destId="{E16149CE-BC3F-4B16-8254-EEFECEDD7EB2}" srcOrd="0" destOrd="0" presId="urn:microsoft.com/office/officeart/2018/5/layout/CenteredIconLabelDescriptionList"/>
    <dgm:cxn modelId="{94EC87C8-D915-4943-B66F-E3B887F50753}" type="presOf" srcId="{AD1F2506-E248-4142-A27B-D9FE83E2A274}" destId="{01412988-0A23-4C8A-B9BE-0E677BF393F5}" srcOrd="0" destOrd="0" presId="urn:microsoft.com/office/officeart/2018/5/layout/CenteredIconLabelDescriptionList"/>
    <dgm:cxn modelId="{088B54E4-36C3-4567-B176-F807ADDC33A6}" srcId="{718AB11A-D5FF-41F7-880E-5232CD54DC58}" destId="{E2E595B4-52CA-487D-8380-FC2AF36F3170}" srcOrd="0" destOrd="0" parTransId="{A966D372-34C8-45C1-8E5B-60C9F256338F}" sibTransId="{11B26C61-1FA1-4996-A661-42B10DF344F5}"/>
    <dgm:cxn modelId="{CFEAC3E7-B789-4B3F-A420-D8B79697F1A5}" srcId="{FC61F901-A403-4383-A5EB-96156A6E481F}" destId="{697D79E2-2B0E-47DC-A89A-47F6584DD5A7}" srcOrd="0" destOrd="0" parTransId="{AB33F2EE-92B5-4BB9-BB54-D665D4D58F50}" sibTransId="{722681B8-D165-4124-9674-0CF153B3B705}"/>
    <dgm:cxn modelId="{31F16EF5-0918-454B-992B-5F9CD2F8BDCD}" type="presOf" srcId="{8801E1D1-18A9-4098-B222-A5B2E3F37DFE}" destId="{2CBB9A18-DCFE-4283-92F4-3C9812E8585E}" srcOrd="0" destOrd="0" presId="urn:microsoft.com/office/officeart/2018/5/layout/CenteredIconLabelDescriptionList"/>
    <dgm:cxn modelId="{B1FCFCF9-8273-4070-80C5-7EC2B393C652}" srcId="{AD1F2506-E248-4142-A27B-D9FE83E2A274}" destId="{545F8B9B-7862-4D78-82A4-7CBB74A75CAF}" srcOrd="0" destOrd="0" parTransId="{17A5B4EC-BA3E-4533-B628-FA3AB62289D5}" sibTransId="{D25C30B4-8909-4433-AFE8-6B0ACA3AA296}"/>
    <dgm:cxn modelId="{902064FA-0881-4D0A-985E-0A8CDE40B63E}" type="presOf" srcId="{FC61F901-A403-4383-A5EB-96156A6E481F}" destId="{9DE4F640-2DEE-4DD8-BA96-01784B17015C}" srcOrd="0" destOrd="0" presId="urn:microsoft.com/office/officeart/2018/5/layout/CenteredIconLabelDescriptionList"/>
    <dgm:cxn modelId="{C870A65E-2C8D-4057-9D5C-BA2C0D589138}" type="presParOf" srcId="{2CBB9A18-DCFE-4283-92F4-3C9812E8585E}" destId="{57EB4804-1A31-41A6-A4C1-F87FD7407296}" srcOrd="0" destOrd="0" presId="urn:microsoft.com/office/officeart/2018/5/layout/CenteredIconLabelDescriptionList"/>
    <dgm:cxn modelId="{9374236D-9004-4BDB-8E05-6E2ABE56215F}" type="presParOf" srcId="{57EB4804-1A31-41A6-A4C1-F87FD7407296}" destId="{F68CFA58-5F34-44F6-A79E-6A738E143DD2}" srcOrd="0" destOrd="0" presId="urn:microsoft.com/office/officeart/2018/5/layout/CenteredIconLabelDescriptionList"/>
    <dgm:cxn modelId="{27690128-E612-49E6-8635-E4624C59B109}" type="presParOf" srcId="{57EB4804-1A31-41A6-A4C1-F87FD7407296}" destId="{72017737-8827-4385-BE7E-2BD821E9D772}" srcOrd="1" destOrd="0" presId="urn:microsoft.com/office/officeart/2018/5/layout/CenteredIconLabelDescriptionList"/>
    <dgm:cxn modelId="{FAC4B483-A201-4C84-84F7-AD5DE0767528}" type="presParOf" srcId="{57EB4804-1A31-41A6-A4C1-F87FD7407296}" destId="{9DE4F640-2DEE-4DD8-BA96-01784B17015C}" srcOrd="2" destOrd="0" presId="urn:microsoft.com/office/officeart/2018/5/layout/CenteredIconLabelDescriptionList"/>
    <dgm:cxn modelId="{B3B7E25D-AC80-4521-8E47-11491B4FD41C}" type="presParOf" srcId="{57EB4804-1A31-41A6-A4C1-F87FD7407296}" destId="{FC318D61-A366-483E-BD1C-07FC333F3B32}" srcOrd="3" destOrd="0" presId="urn:microsoft.com/office/officeart/2018/5/layout/CenteredIconLabelDescriptionList"/>
    <dgm:cxn modelId="{C5ABC066-9521-425E-A890-78C37309EC31}" type="presParOf" srcId="{57EB4804-1A31-41A6-A4C1-F87FD7407296}" destId="{E16149CE-BC3F-4B16-8254-EEFECEDD7EB2}" srcOrd="4" destOrd="0" presId="urn:microsoft.com/office/officeart/2018/5/layout/CenteredIconLabelDescriptionList"/>
    <dgm:cxn modelId="{00047D68-1456-465F-88B0-9CAE75AFC0B4}" type="presParOf" srcId="{2CBB9A18-DCFE-4283-92F4-3C9812E8585E}" destId="{D7652EF0-5FBE-42F3-A12F-177C3EFACAB9}" srcOrd="1" destOrd="0" presId="urn:microsoft.com/office/officeart/2018/5/layout/CenteredIconLabelDescriptionList"/>
    <dgm:cxn modelId="{2649785E-1848-4E8A-954E-62A4B3388E06}" type="presParOf" srcId="{2CBB9A18-DCFE-4283-92F4-3C9812E8585E}" destId="{6796F033-E1D7-4B61-854C-5A1B38137BFD}" srcOrd="2" destOrd="0" presId="urn:microsoft.com/office/officeart/2018/5/layout/CenteredIconLabelDescriptionList"/>
    <dgm:cxn modelId="{F96AC7CD-7C73-4AAD-A9AF-94F597E9BBF6}" type="presParOf" srcId="{6796F033-E1D7-4B61-854C-5A1B38137BFD}" destId="{4D6B432F-5110-4E0E-B0C3-A807DF26BFDE}" srcOrd="0" destOrd="0" presId="urn:microsoft.com/office/officeart/2018/5/layout/CenteredIconLabelDescriptionList"/>
    <dgm:cxn modelId="{58569C36-F4D0-4712-8B20-336FE5039BA4}" type="presParOf" srcId="{6796F033-E1D7-4B61-854C-5A1B38137BFD}" destId="{F3AE6477-2006-4B75-B88B-03DCB84347DE}" srcOrd="1" destOrd="0" presId="urn:microsoft.com/office/officeart/2018/5/layout/CenteredIconLabelDescriptionList"/>
    <dgm:cxn modelId="{614AB9F7-00E8-419C-94A0-FC9E7F5270A7}" type="presParOf" srcId="{6796F033-E1D7-4B61-854C-5A1B38137BFD}" destId="{01412988-0A23-4C8A-B9BE-0E677BF393F5}" srcOrd="2" destOrd="0" presId="urn:microsoft.com/office/officeart/2018/5/layout/CenteredIconLabelDescriptionList"/>
    <dgm:cxn modelId="{816021B2-D503-4245-84AA-3A109DBA7333}" type="presParOf" srcId="{6796F033-E1D7-4B61-854C-5A1B38137BFD}" destId="{609023BD-50D2-4976-A402-0B0E2C524A16}" srcOrd="3" destOrd="0" presId="urn:microsoft.com/office/officeart/2018/5/layout/CenteredIconLabelDescriptionList"/>
    <dgm:cxn modelId="{3C96C5C6-3F72-4772-9D83-8631A59389C6}" type="presParOf" srcId="{6796F033-E1D7-4B61-854C-5A1B38137BFD}" destId="{5FDE7D5F-4EB1-4D06-B407-A0900C4C0333}" srcOrd="4" destOrd="0" presId="urn:microsoft.com/office/officeart/2018/5/layout/CenteredIconLabelDescriptionList"/>
    <dgm:cxn modelId="{3889EB5A-29F3-443C-8E7A-1E0591EDADF0}" type="presParOf" srcId="{2CBB9A18-DCFE-4283-92F4-3C9812E8585E}" destId="{ECDD49DE-009F-4F3A-9D41-A900A1706F68}" srcOrd="3" destOrd="0" presId="urn:microsoft.com/office/officeart/2018/5/layout/CenteredIconLabelDescriptionList"/>
    <dgm:cxn modelId="{AAC8D833-7351-44EA-BE2C-122699A5829E}" type="presParOf" srcId="{2CBB9A18-DCFE-4283-92F4-3C9812E8585E}" destId="{5C4525E8-F29A-448B-8D15-5710F9FFE8AA}" srcOrd="4" destOrd="0" presId="urn:microsoft.com/office/officeart/2018/5/layout/CenteredIconLabelDescriptionList"/>
    <dgm:cxn modelId="{BCC08DD8-318E-466A-85FD-FD561EECEB12}" type="presParOf" srcId="{5C4525E8-F29A-448B-8D15-5710F9FFE8AA}" destId="{C6ACD10C-EB8A-4A21-944F-6F6F3493563C}" srcOrd="0" destOrd="0" presId="urn:microsoft.com/office/officeart/2018/5/layout/CenteredIconLabelDescriptionList"/>
    <dgm:cxn modelId="{E87B633E-A5C3-4135-AC86-2A64710E47C6}" type="presParOf" srcId="{5C4525E8-F29A-448B-8D15-5710F9FFE8AA}" destId="{C777686B-551E-411B-8A0D-8F6BD8395487}" srcOrd="1" destOrd="0" presId="urn:microsoft.com/office/officeart/2018/5/layout/CenteredIconLabelDescriptionList"/>
    <dgm:cxn modelId="{8A77CBA3-B268-41A2-BDA0-717E127A19B7}" type="presParOf" srcId="{5C4525E8-F29A-448B-8D15-5710F9FFE8AA}" destId="{22DCE13B-6F35-4268-99F8-A0A273AE03C0}" srcOrd="2" destOrd="0" presId="urn:microsoft.com/office/officeart/2018/5/layout/CenteredIconLabelDescriptionList"/>
    <dgm:cxn modelId="{DCD86308-FB8D-43AE-9439-997BCBB1551C}" type="presParOf" srcId="{5C4525E8-F29A-448B-8D15-5710F9FFE8AA}" destId="{D5AD16CD-B6D8-4947-A81A-FE4B2EFC81DD}" srcOrd="3" destOrd="0" presId="urn:microsoft.com/office/officeart/2018/5/layout/CenteredIconLabelDescriptionList"/>
    <dgm:cxn modelId="{C5193E04-B77E-4424-A266-D90C5EAA8B52}" type="presParOf" srcId="{5C4525E8-F29A-448B-8D15-5710F9FFE8AA}" destId="{3E96C921-128E-41C5-B6EC-3BE10AD4B4B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D17007-C4E1-4522-89CE-B4CA6D64008D}" type="doc">
      <dgm:prSet loTypeId="urn:microsoft.com/office/officeart/2016/7/layout/BasicLinear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C965A91B-440A-4004-BA57-926B930FC15E}">
      <dgm:prSet/>
      <dgm:spPr/>
      <dgm:t>
        <a:bodyPr/>
        <a:lstStyle/>
        <a:p>
          <a:r>
            <a:rPr lang="en-US" dirty="0"/>
            <a:t>XRF analysis the most cost effective and quickest method of screening a large number of surfaces. </a:t>
          </a:r>
        </a:p>
      </dgm:t>
    </dgm:pt>
    <dgm:pt modelId="{74D3EB08-4A14-43C5-8C4F-EDA2E6C1C216}" type="parTrans" cxnId="{8C3599A5-F731-4B93-8780-94B1402B4093}">
      <dgm:prSet/>
      <dgm:spPr/>
      <dgm:t>
        <a:bodyPr/>
        <a:lstStyle/>
        <a:p>
          <a:endParaRPr lang="en-US"/>
        </a:p>
      </dgm:t>
    </dgm:pt>
    <dgm:pt modelId="{CAD5CE8A-A122-4EB5-B8AD-4684A3BD22D0}" type="sibTrans" cxnId="{8C3599A5-F731-4B93-8780-94B1402B4093}">
      <dgm:prSet phldrT="1" phldr="0"/>
      <dgm:spPr/>
      <dgm:t>
        <a:bodyPr/>
        <a:lstStyle/>
        <a:p>
          <a:r>
            <a:rPr lang="en-US" dirty="0"/>
            <a:t>1</a:t>
          </a:r>
        </a:p>
      </dgm:t>
    </dgm:pt>
    <dgm:pt modelId="{66A5A62C-50CA-472C-8542-BB1D77B09846}">
      <dgm:prSet/>
      <dgm:spPr/>
      <dgm:t>
        <a:bodyPr/>
        <a:lstStyle/>
        <a:p>
          <a:r>
            <a:rPr lang="en-US" dirty="0"/>
            <a:t>Lead content is expressed in milligrams per square centimeter mg/cm</a:t>
          </a:r>
          <a:r>
            <a:rPr lang="en-US" baseline="30000" dirty="0"/>
            <a:t>2</a:t>
          </a:r>
          <a:endParaRPr lang="en-US" dirty="0"/>
        </a:p>
      </dgm:t>
    </dgm:pt>
    <dgm:pt modelId="{8BF55BF8-B98F-40C8-A653-F5DE535984E5}" type="parTrans" cxnId="{B426D5A7-8184-4692-8510-20A4CD1E35C9}">
      <dgm:prSet/>
      <dgm:spPr/>
      <dgm:t>
        <a:bodyPr/>
        <a:lstStyle/>
        <a:p>
          <a:endParaRPr lang="en-US"/>
        </a:p>
      </dgm:t>
    </dgm:pt>
    <dgm:pt modelId="{97699DF5-FB60-4D58-B370-8764E941F0C8}" type="sibTrans" cxnId="{B426D5A7-8184-4692-8510-20A4CD1E35C9}">
      <dgm:prSet phldrT="2" phldr="0"/>
      <dgm:spPr/>
      <dgm:t>
        <a:bodyPr/>
        <a:lstStyle/>
        <a:p>
          <a:r>
            <a:rPr lang="en-US" dirty="0"/>
            <a:t>2</a:t>
          </a:r>
        </a:p>
      </dgm:t>
    </dgm:pt>
    <dgm:pt modelId="{0BA7436C-888A-4354-A6B6-4C6A36799DE1}">
      <dgm:prSet/>
      <dgm:spPr/>
      <dgm:t>
        <a:bodyPr/>
        <a:lstStyle/>
        <a:p>
          <a:r>
            <a:rPr lang="en-US" dirty="0"/>
            <a:t>1.0 mg/cm</a:t>
          </a:r>
          <a:r>
            <a:rPr lang="en-US" baseline="30000" dirty="0"/>
            <a:t>2 </a:t>
          </a:r>
          <a:r>
            <a:rPr lang="en-US" dirty="0"/>
            <a:t>or greater is considered a lead poisoning hazard.</a:t>
          </a:r>
        </a:p>
      </dgm:t>
    </dgm:pt>
    <dgm:pt modelId="{7EAA2B12-B6B2-49BA-9989-01F23C7E5BC3}" type="parTrans" cxnId="{F6DA540C-3A9B-4957-A06C-32FAF872A9B0}">
      <dgm:prSet/>
      <dgm:spPr/>
      <dgm:t>
        <a:bodyPr/>
        <a:lstStyle/>
        <a:p>
          <a:endParaRPr lang="en-US"/>
        </a:p>
      </dgm:t>
    </dgm:pt>
    <dgm:pt modelId="{5F793D35-5101-4589-9C07-AF20BEC28DD4}" type="sibTrans" cxnId="{F6DA540C-3A9B-4957-A06C-32FAF872A9B0}">
      <dgm:prSet phldrT="3" phldr="0"/>
      <dgm:spPr/>
      <dgm:t>
        <a:bodyPr/>
        <a:lstStyle/>
        <a:p>
          <a:r>
            <a:rPr lang="en-US" dirty="0"/>
            <a:t>3</a:t>
          </a:r>
        </a:p>
      </dgm:t>
    </dgm:pt>
    <dgm:pt modelId="{5C95F5D3-F979-43B4-A232-D62C42129E6D}" type="pres">
      <dgm:prSet presAssocID="{EFD17007-C4E1-4522-89CE-B4CA6D64008D}" presName="Name0" presStyleCnt="0">
        <dgm:presLayoutVars>
          <dgm:animLvl val="lvl"/>
          <dgm:resizeHandles val="exact"/>
        </dgm:presLayoutVars>
      </dgm:prSet>
      <dgm:spPr/>
    </dgm:pt>
    <dgm:pt modelId="{A2ABDBB5-0CC2-4712-BFAB-85D1DFB88DFC}" type="pres">
      <dgm:prSet presAssocID="{C965A91B-440A-4004-BA57-926B930FC15E}" presName="compositeNode" presStyleCnt="0">
        <dgm:presLayoutVars>
          <dgm:bulletEnabled val="1"/>
        </dgm:presLayoutVars>
      </dgm:prSet>
      <dgm:spPr/>
    </dgm:pt>
    <dgm:pt modelId="{5554CE2C-58C9-40FF-9E6A-838CEC5DB78B}" type="pres">
      <dgm:prSet presAssocID="{C965A91B-440A-4004-BA57-926B930FC15E}" presName="bgRect" presStyleLbl="bgAccFollowNode1" presStyleIdx="0" presStyleCnt="3"/>
      <dgm:spPr/>
    </dgm:pt>
    <dgm:pt modelId="{F853D35D-4567-434C-94D6-0AB85195C4DA}" type="pres">
      <dgm:prSet presAssocID="{CAD5CE8A-A122-4EB5-B8AD-4684A3BD22D0}" presName="sibTransNodeCircle" presStyleLbl="alignNode1" presStyleIdx="0" presStyleCnt="6">
        <dgm:presLayoutVars>
          <dgm:chMax val="0"/>
          <dgm:bulletEnabled/>
        </dgm:presLayoutVars>
      </dgm:prSet>
      <dgm:spPr/>
    </dgm:pt>
    <dgm:pt modelId="{BEB379DC-65A8-4FEC-B04F-C6253D111AAE}" type="pres">
      <dgm:prSet presAssocID="{C965A91B-440A-4004-BA57-926B930FC15E}" presName="bottomLine" presStyleLbl="alignNode1" presStyleIdx="1" presStyleCnt="6">
        <dgm:presLayoutVars/>
      </dgm:prSet>
      <dgm:spPr/>
    </dgm:pt>
    <dgm:pt modelId="{0F6983FC-03B0-4ED5-A855-FA02B61A0ED0}" type="pres">
      <dgm:prSet presAssocID="{C965A91B-440A-4004-BA57-926B930FC15E}" presName="nodeText" presStyleLbl="bgAccFollowNode1" presStyleIdx="0" presStyleCnt="3">
        <dgm:presLayoutVars>
          <dgm:bulletEnabled val="1"/>
        </dgm:presLayoutVars>
      </dgm:prSet>
      <dgm:spPr/>
    </dgm:pt>
    <dgm:pt modelId="{F2735BBD-DDDC-4876-8A14-38C0CF527F53}" type="pres">
      <dgm:prSet presAssocID="{CAD5CE8A-A122-4EB5-B8AD-4684A3BD22D0}" presName="sibTrans" presStyleCnt="0"/>
      <dgm:spPr/>
    </dgm:pt>
    <dgm:pt modelId="{71E85F8C-4A77-4789-8272-3B07CAB51F59}" type="pres">
      <dgm:prSet presAssocID="{66A5A62C-50CA-472C-8542-BB1D77B09846}" presName="compositeNode" presStyleCnt="0">
        <dgm:presLayoutVars>
          <dgm:bulletEnabled val="1"/>
        </dgm:presLayoutVars>
      </dgm:prSet>
      <dgm:spPr/>
    </dgm:pt>
    <dgm:pt modelId="{92694B31-5DCB-485E-9A89-329D941D3340}" type="pres">
      <dgm:prSet presAssocID="{66A5A62C-50CA-472C-8542-BB1D77B09846}" presName="bgRect" presStyleLbl="bgAccFollowNode1" presStyleIdx="1" presStyleCnt="3"/>
      <dgm:spPr/>
    </dgm:pt>
    <dgm:pt modelId="{D4047F81-3696-4089-B634-6F82C3BC8E79}" type="pres">
      <dgm:prSet presAssocID="{97699DF5-FB60-4D58-B370-8764E941F0C8}" presName="sibTransNodeCircle" presStyleLbl="alignNode1" presStyleIdx="2" presStyleCnt="6">
        <dgm:presLayoutVars>
          <dgm:chMax val="0"/>
          <dgm:bulletEnabled/>
        </dgm:presLayoutVars>
      </dgm:prSet>
      <dgm:spPr/>
    </dgm:pt>
    <dgm:pt modelId="{169439CD-74BD-44D3-A0B9-F63155B972F1}" type="pres">
      <dgm:prSet presAssocID="{66A5A62C-50CA-472C-8542-BB1D77B09846}" presName="bottomLine" presStyleLbl="alignNode1" presStyleIdx="3" presStyleCnt="6">
        <dgm:presLayoutVars/>
      </dgm:prSet>
      <dgm:spPr/>
    </dgm:pt>
    <dgm:pt modelId="{BDB85914-29F2-43F1-9FCB-219749A630F0}" type="pres">
      <dgm:prSet presAssocID="{66A5A62C-50CA-472C-8542-BB1D77B09846}" presName="nodeText" presStyleLbl="bgAccFollowNode1" presStyleIdx="1" presStyleCnt="3">
        <dgm:presLayoutVars>
          <dgm:bulletEnabled val="1"/>
        </dgm:presLayoutVars>
      </dgm:prSet>
      <dgm:spPr/>
    </dgm:pt>
    <dgm:pt modelId="{39AF39CD-F863-4DE0-BE9E-8C10A7861247}" type="pres">
      <dgm:prSet presAssocID="{97699DF5-FB60-4D58-B370-8764E941F0C8}" presName="sibTrans" presStyleCnt="0"/>
      <dgm:spPr/>
    </dgm:pt>
    <dgm:pt modelId="{6DAC99CD-6A3F-4CFB-9370-3981511DF13F}" type="pres">
      <dgm:prSet presAssocID="{0BA7436C-888A-4354-A6B6-4C6A36799DE1}" presName="compositeNode" presStyleCnt="0">
        <dgm:presLayoutVars>
          <dgm:bulletEnabled val="1"/>
        </dgm:presLayoutVars>
      </dgm:prSet>
      <dgm:spPr/>
    </dgm:pt>
    <dgm:pt modelId="{9B8F04E3-2902-4207-A396-A7D53AA3E9A4}" type="pres">
      <dgm:prSet presAssocID="{0BA7436C-888A-4354-A6B6-4C6A36799DE1}" presName="bgRect" presStyleLbl="bgAccFollowNode1" presStyleIdx="2" presStyleCnt="3"/>
      <dgm:spPr/>
    </dgm:pt>
    <dgm:pt modelId="{462DEA08-1356-4765-8B4A-F8E87F97B4D9}" type="pres">
      <dgm:prSet presAssocID="{5F793D35-5101-4589-9C07-AF20BEC28DD4}" presName="sibTransNodeCircle" presStyleLbl="alignNode1" presStyleIdx="4" presStyleCnt="6">
        <dgm:presLayoutVars>
          <dgm:chMax val="0"/>
          <dgm:bulletEnabled/>
        </dgm:presLayoutVars>
      </dgm:prSet>
      <dgm:spPr/>
    </dgm:pt>
    <dgm:pt modelId="{38B377C1-7EBB-4FBE-802F-DB82E399B1AE}" type="pres">
      <dgm:prSet presAssocID="{0BA7436C-888A-4354-A6B6-4C6A36799DE1}" presName="bottomLine" presStyleLbl="alignNode1" presStyleIdx="5" presStyleCnt="6">
        <dgm:presLayoutVars/>
      </dgm:prSet>
      <dgm:spPr/>
    </dgm:pt>
    <dgm:pt modelId="{DCDAA189-4C94-4EFE-9477-F84018085FC1}" type="pres">
      <dgm:prSet presAssocID="{0BA7436C-888A-4354-A6B6-4C6A36799DE1}" presName="nodeText" presStyleLbl="bgAccFollowNode1" presStyleIdx="2" presStyleCnt="3">
        <dgm:presLayoutVars>
          <dgm:bulletEnabled val="1"/>
        </dgm:presLayoutVars>
      </dgm:prSet>
      <dgm:spPr/>
    </dgm:pt>
  </dgm:ptLst>
  <dgm:cxnLst>
    <dgm:cxn modelId="{F6DA540C-3A9B-4957-A06C-32FAF872A9B0}" srcId="{EFD17007-C4E1-4522-89CE-B4CA6D64008D}" destId="{0BA7436C-888A-4354-A6B6-4C6A36799DE1}" srcOrd="2" destOrd="0" parTransId="{7EAA2B12-B6B2-49BA-9989-01F23C7E5BC3}" sibTransId="{5F793D35-5101-4589-9C07-AF20BEC28DD4}"/>
    <dgm:cxn modelId="{AF705626-5334-430D-AA7D-4BF9B2EAD091}" type="presOf" srcId="{97699DF5-FB60-4D58-B370-8764E941F0C8}" destId="{D4047F81-3696-4089-B634-6F82C3BC8E79}" srcOrd="0" destOrd="0" presId="urn:microsoft.com/office/officeart/2016/7/layout/BasicLinearProcessNumbered"/>
    <dgm:cxn modelId="{4701682D-1582-4B47-93FA-87BA9A986D36}" type="presOf" srcId="{C965A91B-440A-4004-BA57-926B930FC15E}" destId="{5554CE2C-58C9-40FF-9E6A-838CEC5DB78B}" srcOrd="0" destOrd="0" presId="urn:microsoft.com/office/officeart/2016/7/layout/BasicLinearProcessNumbered"/>
    <dgm:cxn modelId="{119A1430-4CBA-4FC7-A0ED-B9CDE1644E5C}" type="presOf" srcId="{0BA7436C-888A-4354-A6B6-4C6A36799DE1}" destId="{DCDAA189-4C94-4EFE-9477-F84018085FC1}" srcOrd="1" destOrd="0" presId="urn:microsoft.com/office/officeart/2016/7/layout/BasicLinearProcessNumbered"/>
    <dgm:cxn modelId="{2EC57B5E-0369-4185-8A33-724D84B94141}" type="presOf" srcId="{66A5A62C-50CA-472C-8542-BB1D77B09846}" destId="{92694B31-5DCB-485E-9A89-329D941D3340}" srcOrd="0" destOrd="0" presId="urn:microsoft.com/office/officeart/2016/7/layout/BasicLinearProcessNumbered"/>
    <dgm:cxn modelId="{274FB44C-83CC-4FBB-8945-0866DC3F5B7E}" type="presOf" srcId="{CAD5CE8A-A122-4EB5-B8AD-4684A3BD22D0}" destId="{F853D35D-4567-434C-94D6-0AB85195C4DA}" srcOrd="0" destOrd="0" presId="urn:microsoft.com/office/officeart/2016/7/layout/BasicLinearProcessNumbered"/>
    <dgm:cxn modelId="{75063D71-A145-48DA-8170-47A82A8C7E64}" type="presOf" srcId="{0BA7436C-888A-4354-A6B6-4C6A36799DE1}" destId="{9B8F04E3-2902-4207-A396-A7D53AA3E9A4}" srcOrd="0" destOrd="0" presId="urn:microsoft.com/office/officeart/2016/7/layout/BasicLinearProcessNumbered"/>
    <dgm:cxn modelId="{A4D4CB93-624E-405A-AF85-0C92A54D7EA5}" type="presOf" srcId="{C965A91B-440A-4004-BA57-926B930FC15E}" destId="{0F6983FC-03B0-4ED5-A855-FA02B61A0ED0}" srcOrd="1" destOrd="0" presId="urn:microsoft.com/office/officeart/2016/7/layout/BasicLinearProcessNumbered"/>
    <dgm:cxn modelId="{8C3599A5-F731-4B93-8780-94B1402B4093}" srcId="{EFD17007-C4E1-4522-89CE-B4CA6D64008D}" destId="{C965A91B-440A-4004-BA57-926B930FC15E}" srcOrd="0" destOrd="0" parTransId="{74D3EB08-4A14-43C5-8C4F-EDA2E6C1C216}" sibTransId="{CAD5CE8A-A122-4EB5-B8AD-4684A3BD22D0}"/>
    <dgm:cxn modelId="{B426D5A7-8184-4692-8510-20A4CD1E35C9}" srcId="{EFD17007-C4E1-4522-89CE-B4CA6D64008D}" destId="{66A5A62C-50CA-472C-8542-BB1D77B09846}" srcOrd="1" destOrd="0" parTransId="{8BF55BF8-B98F-40C8-A653-F5DE535984E5}" sibTransId="{97699DF5-FB60-4D58-B370-8764E941F0C8}"/>
    <dgm:cxn modelId="{3EA72AB9-1040-4512-A0B1-0AE59AA5EF5A}" type="presOf" srcId="{5F793D35-5101-4589-9C07-AF20BEC28DD4}" destId="{462DEA08-1356-4765-8B4A-F8E87F97B4D9}" srcOrd="0" destOrd="0" presId="urn:microsoft.com/office/officeart/2016/7/layout/BasicLinearProcessNumbered"/>
    <dgm:cxn modelId="{843CC5C2-92FB-4801-8D2C-B4FB4A8926CE}" type="presOf" srcId="{EFD17007-C4E1-4522-89CE-B4CA6D64008D}" destId="{5C95F5D3-F979-43B4-A232-D62C42129E6D}" srcOrd="0" destOrd="0" presId="urn:microsoft.com/office/officeart/2016/7/layout/BasicLinearProcessNumbered"/>
    <dgm:cxn modelId="{190C64F8-80C6-4E37-AC1A-D6B6BF93B12F}" type="presOf" srcId="{66A5A62C-50CA-472C-8542-BB1D77B09846}" destId="{BDB85914-29F2-43F1-9FCB-219749A630F0}" srcOrd="1" destOrd="0" presId="urn:microsoft.com/office/officeart/2016/7/layout/BasicLinearProcessNumbered"/>
    <dgm:cxn modelId="{56B1896B-9DF8-47C4-872B-E88820CB2C7D}" type="presParOf" srcId="{5C95F5D3-F979-43B4-A232-D62C42129E6D}" destId="{A2ABDBB5-0CC2-4712-BFAB-85D1DFB88DFC}" srcOrd="0" destOrd="0" presId="urn:microsoft.com/office/officeart/2016/7/layout/BasicLinearProcessNumbered"/>
    <dgm:cxn modelId="{BF8997B0-7535-4090-A5E2-EFEBD4044291}" type="presParOf" srcId="{A2ABDBB5-0CC2-4712-BFAB-85D1DFB88DFC}" destId="{5554CE2C-58C9-40FF-9E6A-838CEC5DB78B}" srcOrd="0" destOrd="0" presId="urn:microsoft.com/office/officeart/2016/7/layout/BasicLinearProcessNumbered"/>
    <dgm:cxn modelId="{07F82A10-526E-4AFD-BB95-6B38177F3638}" type="presParOf" srcId="{A2ABDBB5-0CC2-4712-BFAB-85D1DFB88DFC}" destId="{F853D35D-4567-434C-94D6-0AB85195C4DA}" srcOrd="1" destOrd="0" presId="urn:microsoft.com/office/officeart/2016/7/layout/BasicLinearProcessNumbered"/>
    <dgm:cxn modelId="{ED0F90FC-6CAF-48A1-837C-BBF6EB22076E}" type="presParOf" srcId="{A2ABDBB5-0CC2-4712-BFAB-85D1DFB88DFC}" destId="{BEB379DC-65A8-4FEC-B04F-C6253D111AAE}" srcOrd="2" destOrd="0" presId="urn:microsoft.com/office/officeart/2016/7/layout/BasicLinearProcessNumbered"/>
    <dgm:cxn modelId="{66940BF0-D3F2-4BB9-9027-7E8B00359132}" type="presParOf" srcId="{A2ABDBB5-0CC2-4712-BFAB-85D1DFB88DFC}" destId="{0F6983FC-03B0-4ED5-A855-FA02B61A0ED0}" srcOrd="3" destOrd="0" presId="urn:microsoft.com/office/officeart/2016/7/layout/BasicLinearProcessNumbered"/>
    <dgm:cxn modelId="{14F0B89B-A082-4C60-83FC-F5262FD6888F}" type="presParOf" srcId="{5C95F5D3-F979-43B4-A232-D62C42129E6D}" destId="{F2735BBD-DDDC-4876-8A14-38C0CF527F53}" srcOrd="1" destOrd="0" presId="urn:microsoft.com/office/officeart/2016/7/layout/BasicLinearProcessNumbered"/>
    <dgm:cxn modelId="{F14D474A-A263-4A5E-8126-50F93CD1B56E}" type="presParOf" srcId="{5C95F5D3-F979-43B4-A232-D62C42129E6D}" destId="{71E85F8C-4A77-4789-8272-3B07CAB51F59}" srcOrd="2" destOrd="0" presId="urn:microsoft.com/office/officeart/2016/7/layout/BasicLinearProcessNumbered"/>
    <dgm:cxn modelId="{42447967-B665-40CE-8D26-D5C48A034F45}" type="presParOf" srcId="{71E85F8C-4A77-4789-8272-3B07CAB51F59}" destId="{92694B31-5DCB-485E-9A89-329D941D3340}" srcOrd="0" destOrd="0" presId="urn:microsoft.com/office/officeart/2016/7/layout/BasicLinearProcessNumbered"/>
    <dgm:cxn modelId="{1D0E25DE-D738-49C7-AD15-87AD25D70C37}" type="presParOf" srcId="{71E85F8C-4A77-4789-8272-3B07CAB51F59}" destId="{D4047F81-3696-4089-B634-6F82C3BC8E79}" srcOrd="1" destOrd="0" presId="urn:microsoft.com/office/officeart/2016/7/layout/BasicLinearProcessNumbered"/>
    <dgm:cxn modelId="{024ACBC6-78D5-48F8-9818-49490CD15873}" type="presParOf" srcId="{71E85F8C-4A77-4789-8272-3B07CAB51F59}" destId="{169439CD-74BD-44D3-A0B9-F63155B972F1}" srcOrd="2" destOrd="0" presId="urn:microsoft.com/office/officeart/2016/7/layout/BasicLinearProcessNumbered"/>
    <dgm:cxn modelId="{4E80D015-9D25-44EF-91AA-E5E443E4A2CF}" type="presParOf" srcId="{71E85F8C-4A77-4789-8272-3B07CAB51F59}" destId="{BDB85914-29F2-43F1-9FCB-219749A630F0}" srcOrd="3" destOrd="0" presId="urn:microsoft.com/office/officeart/2016/7/layout/BasicLinearProcessNumbered"/>
    <dgm:cxn modelId="{40AF5D82-C545-47EE-ABBC-8E18C265F8B7}" type="presParOf" srcId="{5C95F5D3-F979-43B4-A232-D62C42129E6D}" destId="{39AF39CD-F863-4DE0-BE9E-8C10A7861247}" srcOrd="3" destOrd="0" presId="urn:microsoft.com/office/officeart/2016/7/layout/BasicLinearProcessNumbered"/>
    <dgm:cxn modelId="{7CBA2D77-B95D-4871-AB52-9939CECAE6ED}" type="presParOf" srcId="{5C95F5D3-F979-43B4-A232-D62C42129E6D}" destId="{6DAC99CD-6A3F-4CFB-9370-3981511DF13F}" srcOrd="4" destOrd="0" presId="urn:microsoft.com/office/officeart/2016/7/layout/BasicLinearProcessNumbered"/>
    <dgm:cxn modelId="{B773C4BD-B0ED-4A0D-8F49-5F05CD25DA21}" type="presParOf" srcId="{6DAC99CD-6A3F-4CFB-9370-3981511DF13F}" destId="{9B8F04E3-2902-4207-A396-A7D53AA3E9A4}" srcOrd="0" destOrd="0" presId="urn:microsoft.com/office/officeart/2016/7/layout/BasicLinearProcessNumbered"/>
    <dgm:cxn modelId="{E20DA918-CB2A-4F87-AA72-7D73E38234EA}" type="presParOf" srcId="{6DAC99CD-6A3F-4CFB-9370-3981511DF13F}" destId="{462DEA08-1356-4765-8B4A-F8E87F97B4D9}" srcOrd="1" destOrd="0" presId="urn:microsoft.com/office/officeart/2016/7/layout/BasicLinearProcessNumbered"/>
    <dgm:cxn modelId="{BC34E6D6-2061-4846-90B1-E049AD78D647}" type="presParOf" srcId="{6DAC99CD-6A3F-4CFB-9370-3981511DF13F}" destId="{38B377C1-7EBB-4FBE-802F-DB82E399B1AE}" srcOrd="2" destOrd="0" presId="urn:microsoft.com/office/officeart/2016/7/layout/BasicLinearProcessNumbered"/>
    <dgm:cxn modelId="{7C911374-5236-4310-B971-FCC762F5C77B}" type="presParOf" srcId="{6DAC99CD-6A3F-4CFB-9370-3981511DF13F}" destId="{DCDAA189-4C94-4EFE-9477-F84018085FC1}"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E33ED1-1939-4B70-8189-1309CCC4958D}" type="doc">
      <dgm:prSet loTypeId="urn:microsoft.com/office/officeart/2008/layout/LinedList" loCatId="Inbox" qsTypeId="urn:microsoft.com/office/officeart/2005/8/quickstyle/simple1" qsCatId="simple" csTypeId="urn:microsoft.com/office/officeart/2005/8/colors/ColorSchemeForSuggestions" csCatId="other"/>
      <dgm:spPr/>
      <dgm:t>
        <a:bodyPr/>
        <a:lstStyle/>
        <a:p>
          <a:endParaRPr lang="en-US"/>
        </a:p>
      </dgm:t>
    </dgm:pt>
    <dgm:pt modelId="{9FFCF84C-F8F3-405E-B96B-8520F6EDFCAA}">
      <dgm:prSet/>
      <dgm:spPr/>
      <dgm:t>
        <a:bodyPr/>
        <a:lstStyle/>
        <a:p>
          <a:r>
            <a:rPr lang="en-US" dirty="0"/>
            <a:t>Another quantitative method of determining hazards is by laboratory analysis. </a:t>
          </a:r>
        </a:p>
      </dgm:t>
    </dgm:pt>
    <dgm:pt modelId="{9ACB8D4E-8FB3-4BC9-862B-D76CBC7AF591}" type="parTrans" cxnId="{CCE4E12C-2460-44F2-8431-8A3747F2B8F6}">
      <dgm:prSet/>
      <dgm:spPr/>
      <dgm:t>
        <a:bodyPr/>
        <a:lstStyle/>
        <a:p>
          <a:endParaRPr lang="en-US"/>
        </a:p>
      </dgm:t>
    </dgm:pt>
    <dgm:pt modelId="{61430C91-5E2A-46C4-A4C7-F6EF4BDA768A}" type="sibTrans" cxnId="{CCE4E12C-2460-44F2-8431-8A3747F2B8F6}">
      <dgm:prSet/>
      <dgm:spPr/>
      <dgm:t>
        <a:bodyPr/>
        <a:lstStyle/>
        <a:p>
          <a:endParaRPr lang="en-US"/>
        </a:p>
      </dgm:t>
    </dgm:pt>
    <dgm:pt modelId="{EB721BAE-F558-4B16-9623-7ACEA0464E4D}">
      <dgm:prSet/>
      <dgm:spPr/>
      <dgm:t>
        <a:bodyPr/>
        <a:lstStyle/>
        <a:p>
          <a:r>
            <a:rPr lang="en-US" dirty="0"/>
            <a:t>Paint, dust, soil, water and …. other stuff!</a:t>
          </a:r>
        </a:p>
      </dgm:t>
    </dgm:pt>
    <dgm:pt modelId="{1AF5A087-2DD5-4AC9-B757-15E46F79335A}" type="parTrans" cxnId="{93EC2AA4-1A92-4B09-939F-11AC794A2D1F}">
      <dgm:prSet/>
      <dgm:spPr/>
      <dgm:t>
        <a:bodyPr/>
        <a:lstStyle/>
        <a:p>
          <a:endParaRPr lang="en-US"/>
        </a:p>
      </dgm:t>
    </dgm:pt>
    <dgm:pt modelId="{BF928407-E019-41D3-9861-3320920C935C}" type="sibTrans" cxnId="{93EC2AA4-1A92-4B09-939F-11AC794A2D1F}">
      <dgm:prSet/>
      <dgm:spPr/>
      <dgm:t>
        <a:bodyPr/>
        <a:lstStyle/>
        <a:p>
          <a:endParaRPr lang="en-US"/>
        </a:p>
      </dgm:t>
    </dgm:pt>
    <dgm:pt modelId="{9221A591-997D-49FB-9212-03424B3F6724}">
      <dgm:prSet/>
      <dgm:spPr/>
      <dgm:t>
        <a:bodyPr/>
        <a:lstStyle/>
        <a:p>
          <a:r>
            <a:rPr lang="en-US" dirty="0"/>
            <a:t>Normally samples are submitted to the State Laboratory of Public Health where lead content is determined by atomic absorption spectroscopy (AAS).</a:t>
          </a:r>
        </a:p>
      </dgm:t>
    </dgm:pt>
    <dgm:pt modelId="{2437637B-89C1-4EAD-971B-ED62A6F1A1E7}" type="parTrans" cxnId="{50B7F21C-34C0-49F1-8052-76D0ADEDB68F}">
      <dgm:prSet/>
      <dgm:spPr/>
      <dgm:t>
        <a:bodyPr/>
        <a:lstStyle/>
        <a:p>
          <a:endParaRPr lang="en-US"/>
        </a:p>
      </dgm:t>
    </dgm:pt>
    <dgm:pt modelId="{72B9F37D-36F4-488F-AF26-2D09A232F19E}" type="sibTrans" cxnId="{50B7F21C-34C0-49F1-8052-76D0ADEDB68F}">
      <dgm:prSet/>
      <dgm:spPr/>
      <dgm:t>
        <a:bodyPr/>
        <a:lstStyle/>
        <a:p>
          <a:endParaRPr lang="en-US"/>
        </a:p>
      </dgm:t>
    </dgm:pt>
    <dgm:pt modelId="{8B0F0AC3-3BE1-4AE4-BE96-80EC8A567D2F}" type="pres">
      <dgm:prSet presAssocID="{1CE33ED1-1939-4B70-8189-1309CCC4958D}" presName="vert0" presStyleCnt="0">
        <dgm:presLayoutVars>
          <dgm:dir/>
          <dgm:animOne val="branch"/>
          <dgm:animLvl val="lvl"/>
        </dgm:presLayoutVars>
      </dgm:prSet>
      <dgm:spPr/>
    </dgm:pt>
    <dgm:pt modelId="{A8F1CD2D-A056-48A6-9D3D-B1253249A166}" type="pres">
      <dgm:prSet presAssocID="{9FFCF84C-F8F3-405E-B96B-8520F6EDFCAA}" presName="thickLine" presStyleLbl="alignNode1" presStyleIdx="0" presStyleCnt="3"/>
      <dgm:spPr/>
    </dgm:pt>
    <dgm:pt modelId="{34A133FB-2760-4949-A1CC-B68174169E84}" type="pres">
      <dgm:prSet presAssocID="{9FFCF84C-F8F3-405E-B96B-8520F6EDFCAA}" presName="horz1" presStyleCnt="0"/>
      <dgm:spPr/>
    </dgm:pt>
    <dgm:pt modelId="{ECA25F01-8499-4D1D-A0EA-736F84420503}" type="pres">
      <dgm:prSet presAssocID="{9FFCF84C-F8F3-405E-B96B-8520F6EDFCAA}" presName="tx1" presStyleLbl="revTx" presStyleIdx="0" presStyleCnt="3"/>
      <dgm:spPr/>
    </dgm:pt>
    <dgm:pt modelId="{31C54AF3-44BA-428C-B020-17DD7175B5BF}" type="pres">
      <dgm:prSet presAssocID="{9FFCF84C-F8F3-405E-B96B-8520F6EDFCAA}" presName="vert1" presStyleCnt="0"/>
      <dgm:spPr/>
    </dgm:pt>
    <dgm:pt modelId="{752E28DF-68CD-4767-B066-74B0332776E6}" type="pres">
      <dgm:prSet presAssocID="{EB721BAE-F558-4B16-9623-7ACEA0464E4D}" presName="thickLine" presStyleLbl="alignNode1" presStyleIdx="1" presStyleCnt="3"/>
      <dgm:spPr/>
    </dgm:pt>
    <dgm:pt modelId="{1459D6FF-9393-4202-B288-6CF0E842F4A1}" type="pres">
      <dgm:prSet presAssocID="{EB721BAE-F558-4B16-9623-7ACEA0464E4D}" presName="horz1" presStyleCnt="0"/>
      <dgm:spPr/>
    </dgm:pt>
    <dgm:pt modelId="{8D82DC83-210F-4392-ABCB-558AAA2F9C85}" type="pres">
      <dgm:prSet presAssocID="{EB721BAE-F558-4B16-9623-7ACEA0464E4D}" presName="tx1" presStyleLbl="revTx" presStyleIdx="1" presStyleCnt="3"/>
      <dgm:spPr/>
    </dgm:pt>
    <dgm:pt modelId="{C72401FC-5047-4621-9F6C-793705CB6431}" type="pres">
      <dgm:prSet presAssocID="{EB721BAE-F558-4B16-9623-7ACEA0464E4D}" presName="vert1" presStyleCnt="0"/>
      <dgm:spPr/>
    </dgm:pt>
    <dgm:pt modelId="{82FB2842-0702-48C5-AE86-9B34242D3902}" type="pres">
      <dgm:prSet presAssocID="{9221A591-997D-49FB-9212-03424B3F6724}" presName="thickLine" presStyleLbl="alignNode1" presStyleIdx="2" presStyleCnt="3"/>
      <dgm:spPr/>
    </dgm:pt>
    <dgm:pt modelId="{2F7A6D81-490B-45F3-BDD9-F6623EC698AB}" type="pres">
      <dgm:prSet presAssocID="{9221A591-997D-49FB-9212-03424B3F6724}" presName="horz1" presStyleCnt="0"/>
      <dgm:spPr/>
    </dgm:pt>
    <dgm:pt modelId="{AE29A337-390A-49D4-ACD1-92F0335A6838}" type="pres">
      <dgm:prSet presAssocID="{9221A591-997D-49FB-9212-03424B3F6724}" presName="tx1" presStyleLbl="revTx" presStyleIdx="2" presStyleCnt="3"/>
      <dgm:spPr/>
    </dgm:pt>
    <dgm:pt modelId="{D6A27CA7-3036-491C-AC6C-394952BAA817}" type="pres">
      <dgm:prSet presAssocID="{9221A591-997D-49FB-9212-03424B3F6724}" presName="vert1" presStyleCnt="0"/>
      <dgm:spPr/>
    </dgm:pt>
  </dgm:ptLst>
  <dgm:cxnLst>
    <dgm:cxn modelId="{50B7F21C-34C0-49F1-8052-76D0ADEDB68F}" srcId="{1CE33ED1-1939-4B70-8189-1309CCC4958D}" destId="{9221A591-997D-49FB-9212-03424B3F6724}" srcOrd="2" destOrd="0" parTransId="{2437637B-89C1-4EAD-971B-ED62A6F1A1E7}" sibTransId="{72B9F37D-36F4-488F-AF26-2D09A232F19E}"/>
    <dgm:cxn modelId="{CCE4E12C-2460-44F2-8431-8A3747F2B8F6}" srcId="{1CE33ED1-1939-4B70-8189-1309CCC4958D}" destId="{9FFCF84C-F8F3-405E-B96B-8520F6EDFCAA}" srcOrd="0" destOrd="0" parTransId="{9ACB8D4E-8FB3-4BC9-862B-D76CBC7AF591}" sibTransId="{61430C91-5E2A-46C4-A4C7-F6EF4BDA768A}"/>
    <dgm:cxn modelId="{DADBE43E-A359-4CCC-9658-72913F7A4E9C}" type="presOf" srcId="{9221A591-997D-49FB-9212-03424B3F6724}" destId="{AE29A337-390A-49D4-ACD1-92F0335A6838}" srcOrd="0" destOrd="0" presId="urn:microsoft.com/office/officeart/2008/layout/LinedList"/>
    <dgm:cxn modelId="{55A5AF5B-C754-49A1-AE8A-0989B2059417}" type="presOf" srcId="{1CE33ED1-1939-4B70-8189-1309CCC4958D}" destId="{8B0F0AC3-3BE1-4AE4-BE96-80EC8A567D2F}" srcOrd="0" destOrd="0" presId="urn:microsoft.com/office/officeart/2008/layout/LinedList"/>
    <dgm:cxn modelId="{D8DA7397-32A8-486F-B6BC-16188B8B3DED}" type="presOf" srcId="{9FFCF84C-F8F3-405E-B96B-8520F6EDFCAA}" destId="{ECA25F01-8499-4D1D-A0EA-736F84420503}" srcOrd="0" destOrd="0" presId="urn:microsoft.com/office/officeart/2008/layout/LinedList"/>
    <dgm:cxn modelId="{93EC2AA4-1A92-4B09-939F-11AC794A2D1F}" srcId="{1CE33ED1-1939-4B70-8189-1309CCC4958D}" destId="{EB721BAE-F558-4B16-9623-7ACEA0464E4D}" srcOrd="1" destOrd="0" parTransId="{1AF5A087-2DD5-4AC9-B757-15E46F79335A}" sibTransId="{BF928407-E019-41D3-9861-3320920C935C}"/>
    <dgm:cxn modelId="{66D53DB7-FD92-4508-BD9D-3E21585A870D}" type="presOf" srcId="{EB721BAE-F558-4B16-9623-7ACEA0464E4D}" destId="{8D82DC83-210F-4392-ABCB-558AAA2F9C85}" srcOrd="0" destOrd="0" presId="urn:microsoft.com/office/officeart/2008/layout/LinedList"/>
    <dgm:cxn modelId="{C45A1ECA-022E-4CC6-BCF9-74414BB039CD}" type="presParOf" srcId="{8B0F0AC3-3BE1-4AE4-BE96-80EC8A567D2F}" destId="{A8F1CD2D-A056-48A6-9D3D-B1253249A166}" srcOrd="0" destOrd="0" presId="urn:microsoft.com/office/officeart/2008/layout/LinedList"/>
    <dgm:cxn modelId="{28B2FE08-1CF1-4C4F-ABD8-B98B95903EC1}" type="presParOf" srcId="{8B0F0AC3-3BE1-4AE4-BE96-80EC8A567D2F}" destId="{34A133FB-2760-4949-A1CC-B68174169E84}" srcOrd="1" destOrd="0" presId="urn:microsoft.com/office/officeart/2008/layout/LinedList"/>
    <dgm:cxn modelId="{F5400098-A1B6-4A3D-918D-2F2C870B92B7}" type="presParOf" srcId="{34A133FB-2760-4949-A1CC-B68174169E84}" destId="{ECA25F01-8499-4D1D-A0EA-736F84420503}" srcOrd="0" destOrd="0" presId="urn:microsoft.com/office/officeart/2008/layout/LinedList"/>
    <dgm:cxn modelId="{2D43B68B-427C-4058-896A-27A95E3A36A1}" type="presParOf" srcId="{34A133FB-2760-4949-A1CC-B68174169E84}" destId="{31C54AF3-44BA-428C-B020-17DD7175B5BF}" srcOrd="1" destOrd="0" presId="urn:microsoft.com/office/officeart/2008/layout/LinedList"/>
    <dgm:cxn modelId="{DC7B7B9A-0078-49A4-B7B3-0FB83EA1D26C}" type="presParOf" srcId="{8B0F0AC3-3BE1-4AE4-BE96-80EC8A567D2F}" destId="{752E28DF-68CD-4767-B066-74B0332776E6}" srcOrd="2" destOrd="0" presId="urn:microsoft.com/office/officeart/2008/layout/LinedList"/>
    <dgm:cxn modelId="{C1CEE277-28BF-44DE-9F0E-78962D940EC5}" type="presParOf" srcId="{8B0F0AC3-3BE1-4AE4-BE96-80EC8A567D2F}" destId="{1459D6FF-9393-4202-B288-6CF0E842F4A1}" srcOrd="3" destOrd="0" presId="urn:microsoft.com/office/officeart/2008/layout/LinedList"/>
    <dgm:cxn modelId="{D54D63D3-26C1-4631-9C3A-2BC2E8198881}" type="presParOf" srcId="{1459D6FF-9393-4202-B288-6CF0E842F4A1}" destId="{8D82DC83-210F-4392-ABCB-558AAA2F9C85}" srcOrd="0" destOrd="0" presId="urn:microsoft.com/office/officeart/2008/layout/LinedList"/>
    <dgm:cxn modelId="{C2565500-D6A9-4AA4-9DAB-DA0D7B9034C3}" type="presParOf" srcId="{1459D6FF-9393-4202-B288-6CF0E842F4A1}" destId="{C72401FC-5047-4621-9F6C-793705CB6431}" srcOrd="1" destOrd="0" presId="urn:microsoft.com/office/officeart/2008/layout/LinedList"/>
    <dgm:cxn modelId="{39B90EAC-E966-4055-93F1-6B5C1CFEC613}" type="presParOf" srcId="{8B0F0AC3-3BE1-4AE4-BE96-80EC8A567D2F}" destId="{82FB2842-0702-48C5-AE86-9B34242D3902}" srcOrd="4" destOrd="0" presId="urn:microsoft.com/office/officeart/2008/layout/LinedList"/>
    <dgm:cxn modelId="{CDE370C0-3485-4D3A-ADD2-E41DA8E9FA97}" type="presParOf" srcId="{8B0F0AC3-3BE1-4AE4-BE96-80EC8A567D2F}" destId="{2F7A6D81-490B-45F3-BDD9-F6623EC698AB}" srcOrd="5" destOrd="0" presId="urn:microsoft.com/office/officeart/2008/layout/LinedList"/>
    <dgm:cxn modelId="{EAAB4214-6757-48FE-A0A2-44EC0D2A9754}" type="presParOf" srcId="{2F7A6D81-490B-45F3-BDD9-F6623EC698AB}" destId="{AE29A337-390A-49D4-ACD1-92F0335A6838}" srcOrd="0" destOrd="0" presId="urn:microsoft.com/office/officeart/2008/layout/LinedList"/>
    <dgm:cxn modelId="{916A05C4-2070-4231-9F3D-C38FF7478ED7}" type="presParOf" srcId="{2F7A6D81-490B-45F3-BDD9-F6623EC698AB}" destId="{D6A27CA7-3036-491C-AC6C-394952BAA81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5F5849-C54E-4CBC-BC53-D98A0714A025}"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E3D10052-C69B-4772-9EFE-5EE967CCB6E0}">
      <dgm:prSet/>
      <dgm:spPr/>
      <dgm:t>
        <a:bodyPr/>
        <a:lstStyle/>
        <a:p>
          <a:r>
            <a:rPr lang="en-US" dirty="0"/>
            <a:t>Lead content is reported as percent by weight</a:t>
          </a:r>
        </a:p>
      </dgm:t>
    </dgm:pt>
    <dgm:pt modelId="{2AED46CB-5FAA-46CA-A8E4-F071437076C8}" type="parTrans" cxnId="{56821C75-0FC9-452C-91C5-6955A73C4003}">
      <dgm:prSet/>
      <dgm:spPr/>
      <dgm:t>
        <a:bodyPr/>
        <a:lstStyle/>
        <a:p>
          <a:endParaRPr lang="en-US"/>
        </a:p>
      </dgm:t>
    </dgm:pt>
    <dgm:pt modelId="{E5F2C1D0-B9BF-4F52-BAFF-B17F11D70E4D}" type="sibTrans" cxnId="{56821C75-0FC9-452C-91C5-6955A73C4003}">
      <dgm:prSet/>
      <dgm:spPr/>
      <dgm:t>
        <a:bodyPr/>
        <a:lstStyle/>
        <a:p>
          <a:endParaRPr lang="en-US"/>
        </a:p>
      </dgm:t>
    </dgm:pt>
    <dgm:pt modelId="{9BE20DCB-319C-492C-96AC-8EF6C7F31B64}">
      <dgm:prSet/>
      <dgm:spPr/>
      <dgm:t>
        <a:bodyPr/>
        <a:lstStyle/>
        <a:p>
          <a:r>
            <a:rPr lang="en-US" dirty="0"/>
            <a:t>0.5% or 5000 ppm is considered a lead poisoning hazard</a:t>
          </a:r>
        </a:p>
      </dgm:t>
    </dgm:pt>
    <dgm:pt modelId="{117364B8-00FF-446A-BD24-485E3480019B}" type="parTrans" cxnId="{C403E446-39EA-4A86-BE52-DE869F238FA6}">
      <dgm:prSet/>
      <dgm:spPr/>
      <dgm:t>
        <a:bodyPr/>
        <a:lstStyle/>
        <a:p>
          <a:endParaRPr lang="en-US"/>
        </a:p>
      </dgm:t>
    </dgm:pt>
    <dgm:pt modelId="{EC1DE879-C210-469C-B135-2660DF35506E}" type="sibTrans" cxnId="{C403E446-39EA-4A86-BE52-DE869F238FA6}">
      <dgm:prSet/>
      <dgm:spPr/>
      <dgm:t>
        <a:bodyPr/>
        <a:lstStyle/>
        <a:p>
          <a:endParaRPr lang="en-US"/>
        </a:p>
      </dgm:t>
    </dgm:pt>
    <dgm:pt modelId="{33B7C34E-793E-48EB-AA0F-2F4E88C873EF}" type="pres">
      <dgm:prSet presAssocID="{375F5849-C54E-4CBC-BC53-D98A0714A025}" presName="linear" presStyleCnt="0">
        <dgm:presLayoutVars>
          <dgm:animLvl val="lvl"/>
          <dgm:resizeHandles val="exact"/>
        </dgm:presLayoutVars>
      </dgm:prSet>
      <dgm:spPr/>
    </dgm:pt>
    <dgm:pt modelId="{5DE86A17-6C81-4F90-BA8F-D90B51A176FF}" type="pres">
      <dgm:prSet presAssocID="{E3D10052-C69B-4772-9EFE-5EE967CCB6E0}" presName="parentText" presStyleLbl="node1" presStyleIdx="0" presStyleCnt="2">
        <dgm:presLayoutVars>
          <dgm:chMax val="0"/>
          <dgm:bulletEnabled val="1"/>
        </dgm:presLayoutVars>
      </dgm:prSet>
      <dgm:spPr/>
    </dgm:pt>
    <dgm:pt modelId="{6DDE4D53-B3F6-4AB3-A732-72CDFBF4EAD9}" type="pres">
      <dgm:prSet presAssocID="{E5F2C1D0-B9BF-4F52-BAFF-B17F11D70E4D}" presName="spacer" presStyleCnt="0"/>
      <dgm:spPr/>
    </dgm:pt>
    <dgm:pt modelId="{CC69CD00-974C-41A3-85BE-BB1FF768A40C}" type="pres">
      <dgm:prSet presAssocID="{9BE20DCB-319C-492C-96AC-8EF6C7F31B64}" presName="parentText" presStyleLbl="node1" presStyleIdx="1" presStyleCnt="2">
        <dgm:presLayoutVars>
          <dgm:chMax val="0"/>
          <dgm:bulletEnabled val="1"/>
        </dgm:presLayoutVars>
      </dgm:prSet>
      <dgm:spPr/>
    </dgm:pt>
  </dgm:ptLst>
  <dgm:cxnLst>
    <dgm:cxn modelId="{CC8FFA05-75FB-4AD1-A677-37EDEBFB94B7}" type="presOf" srcId="{375F5849-C54E-4CBC-BC53-D98A0714A025}" destId="{33B7C34E-793E-48EB-AA0F-2F4E88C873EF}" srcOrd="0" destOrd="0" presId="urn:microsoft.com/office/officeart/2005/8/layout/vList2"/>
    <dgm:cxn modelId="{1F00A946-78E6-48A8-9B31-0C84E795F181}" type="presOf" srcId="{9BE20DCB-319C-492C-96AC-8EF6C7F31B64}" destId="{CC69CD00-974C-41A3-85BE-BB1FF768A40C}" srcOrd="0" destOrd="0" presId="urn:microsoft.com/office/officeart/2005/8/layout/vList2"/>
    <dgm:cxn modelId="{C403E446-39EA-4A86-BE52-DE869F238FA6}" srcId="{375F5849-C54E-4CBC-BC53-D98A0714A025}" destId="{9BE20DCB-319C-492C-96AC-8EF6C7F31B64}" srcOrd="1" destOrd="0" parTransId="{117364B8-00FF-446A-BD24-485E3480019B}" sibTransId="{EC1DE879-C210-469C-B135-2660DF35506E}"/>
    <dgm:cxn modelId="{56821C75-0FC9-452C-91C5-6955A73C4003}" srcId="{375F5849-C54E-4CBC-BC53-D98A0714A025}" destId="{E3D10052-C69B-4772-9EFE-5EE967CCB6E0}" srcOrd="0" destOrd="0" parTransId="{2AED46CB-5FAA-46CA-A8E4-F071437076C8}" sibTransId="{E5F2C1D0-B9BF-4F52-BAFF-B17F11D70E4D}"/>
    <dgm:cxn modelId="{D98FD68B-18B1-442B-A4A2-4B25FAB9E062}" type="presOf" srcId="{E3D10052-C69B-4772-9EFE-5EE967CCB6E0}" destId="{5DE86A17-6C81-4F90-BA8F-D90B51A176FF}" srcOrd="0" destOrd="0" presId="urn:microsoft.com/office/officeart/2005/8/layout/vList2"/>
    <dgm:cxn modelId="{15E6A193-9360-44E3-8D3C-18D877C6CFB2}" type="presParOf" srcId="{33B7C34E-793E-48EB-AA0F-2F4E88C873EF}" destId="{5DE86A17-6C81-4F90-BA8F-D90B51A176FF}" srcOrd="0" destOrd="0" presId="urn:microsoft.com/office/officeart/2005/8/layout/vList2"/>
    <dgm:cxn modelId="{5E5E81F7-E83A-435E-95EC-4E7F5C8E2E7C}" type="presParOf" srcId="{33B7C34E-793E-48EB-AA0F-2F4E88C873EF}" destId="{6DDE4D53-B3F6-4AB3-A732-72CDFBF4EAD9}" srcOrd="1" destOrd="0" presId="urn:microsoft.com/office/officeart/2005/8/layout/vList2"/>
    <dgm:cxn modelId="{C31F0A8A-5C08-407D-B2B1-11EFD46C3548}" type="presParOf" srcId="{33B7C34E-793E-48EB-AA0F-2F4E88C873EF}" destId="{CC69CD00-974C-41A3-85BE-BB1FF768A40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86913-BD71-4A23-89DF-C61C6068F9B5}">
      <dsp:nvSpPr>
        <dsp:cNvPr id="0" name=""/>
        <dsp:cNvSpPr/>
      </dsp:nvSpPr>
      <dsp:spPr>
        <a:xfrm>
          <a:off x="0" y="1299"/>
          <a:ext cx="7589520" cy="65868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D484C6F-382E-4931-8804-50434D8E7D93}">
      <dsp:nvSpPr>
        <dsp:cNvPr id="0" name=""/>
        <dsp:cNvSpPr/>
      </dsp:nvSpPr>
      <dsp:spPr>
        <a:xfrm>
          <a:off x="199252" y="149504"/>
          <a:ext cx="362278" cy="362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2C1C8A-E8C5-4350-8F3E-27ECEBD3084E}">
      <dsp:nvSpPr>
        <dsp:cNvPr id="0" name=""/>
        <dsp:cNvSpPr/>
      </dsp:nvSpPr>
      <dsp:spPr>
        <a:xfrm>
          <a:off x="760783" y="1299"/>
          <a:ext cx="6828736" cy="65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711" tIns="69711" rIns="69711" bIns="69711" numCol="1" spcCol="1270" anchor="ctr" anchorCtr="0">
          <a:noAutofit/>
        </a:bodyPr>
        <a:lstStyle/>
        <a:p>
          <a:pPr marL="0" lvl="0" indent="0" algn="l" defTabSz="755650">
            <a:lnSpc>
              <a:spcPct val="100000"/>
            </a:lnSpc>
            <a:spcBef>
              <a:spcPct val="0"/>
            </a:spcBef>
            <a:spcAft>
              <a:spcPct val="35000"/>
            </a:spcAft>
            <a:buNone/>
          </a:pPr>
          <a:r>
            <a:rPr lang="en-US" sz="1700" kern="1200" dirty="0"/>
            <a:t>Identify Lead Poisoning Hazards</a:t>
          </a:r>
        </a:p>
      </dsp:txBody>
      <dsp:txXfrm>
        <a:off x="760783" y="1299"/>
        <a:ext cx="6828736" cy="658687"/>
      </dsp:txXfrm>
    </dsp:sp>
    <dsp:sp modelId="{08637939-1A8B-409E-8B28-BBCA90A76315}">
      <dsp:nvSpPr>
        <dsp:cNvPr id="0" name=""/>
        <dsp:cNvSpPr/>
      </dsp:nvSpPr>
      <dsp:spPr>
        <a:xfrm>
          <a:off x="0" y="824658"/>
          <a:ext cx="7589520" cy="65868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BEA6381-5AEC-45F6-9DA4-322DF3713D42}">
      <dsp:nvSpPr>
        <dsp:cNvPr id="0" name=""/>
        <dsp:cNvSpPr/>
      </dsp:nvSpPr>
      <dsp:spPr>
        <a:xfrm>
          <a:off x="199252" y="972863"/>
          <a:ext cx="362278" cy="362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A3F2A34-113A-4AD8-BDD8-8CEBB7D3A8E0}">
      <dsp:nvSpPr>
        <dsp:cNvPr id="0" name=""/>
        <dsp:cNvSpPr/>
      </dsp:nvSpPr>
      <dsp:spPr>
        <a:xfrm>
          <a:off x="760783" y="824658"/>
          <a:ext cx="6828736" cy="65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711" tIns="69711" rIns="69711" bIns="69711" numCol="1" spcCol="1270" anchor="ctr" anchorCtr="0">
          <a:noAutofit/>
        </a:bodyPr>
        <a:lstStyle/>
        <a:p>
          <a:pPr marL="0" lvl="0" indent="0" algn="l" defTabSz="755650">
            <a:lnSpc>
              <a:spcPct val="100000"/>
            </a:lnSpc>
            <a:spcBef>
              <a:spcPct val="0"/>
            </a:spcBef>
            <a:spcAft>
              <a:spcPct val="35000"/>
            </a:spcAft>
            <a:buNone/>
          </a:pPr>
          <a:r>
            <a:rPr lang="en-US" sz="1700" kern="1200" dirty="0"/>
            <a:t>Educational opportunity for parents, child care providers, school personnel</a:t>
          </a:r>
        </a:p>
      </dsp:txBody>
      <dsp:txXfrm>
        <a:off x="760783" y="824658"/>
        <a:ext cx="6828736" cy="658687"/>
      </dsp:txXfrm>
    </dsp:sp>
    <dsp:sp modelId="{34EED74E-4DB3-4267-8246-8E8BBB32D7DF}">
      <dsp:nvSpPr>
        <dsp:cNvPr id="0" name=""/>
        <dsp:cNvSpPr/>
      </dsp:nvSpPr>
      <dsp:spPr>
        <a:xfrm>
          <a:off x="0" y="1648017"/>
          <a:ext cx="7589520" cy="65868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6D41170-6E3C-4A8F-86C3-58FD000B5825}">
      <dsp:nvSpPr>
        <dsp:cNvPr id="0" name=""/>
        <dsp:cNvSpPr/>
      </dsp:nvSpPr>
      <dsp:spPr>
        <a:xfrm>
          <a:off x="199252" y="1796222"/>
          <a:ext cx="362278" cy="362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731E9C4-92F7-435B-A0F5-0785D71362EC}">
      <dsp:nvSpPr>
        <dsp:cNvPr id="0" name=""/>
        <dsp:cNvSpPr/>
      </dsp:nvSpPr>
      <dsp:spPr>
        <a:xfrm>
          <a:off x="760783" y="1648017"/>
          <a:ext cx="6828736" cy="65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711" tIns="69711" rIns="69711" bIns="69711" numCol="1" spcCol="1270" anchor="ctr" anchorCtr="0">
          <a:noAutofit/>
        </a:bodyPr>
        <a:lstStyle/>
        <a:p>
          <a:pPr marL="0" lvl="0" indent="0" algn="l" defTabSz="755650">
            <a:lnSpc>
              <a:spcPct val="100000"/>
            </a:lnSpc>
            <a:spcBef>
              <a:spcPct val="0"/>
            </a:spcBef>
            <a:spcAft>
              <a:spcPct val="35000"/>
            </a:spcAft>
            <a:buNone/>
          </a:pPr>
          <a:r>
            <a:rPr lang="en-US" sz="1700" kern="1200" dirty="0"/>
            <a:t>Discuss Interim Control Measures</a:t>
          </a:r>
        </a:p>
      </dsp:txBody>
      <dsp:txXfrm>
        <a:off x="760783" y="1648017"/>
        <a:ext cx="6828736" cy="658687"/>
      </dsp:txXfrm>
    </dsp:sp>
    <dsp:sp modelId="{0F5C296E-5773-4748-A5B9-FA2C3540A045}">
      <dsp:nvSpPr>
        <dsp:cNvPr id="0" name=""/>
        <dsp:cNvSpPr/>
      </dsp:nvSpPr>
      <dsp:spPr>
        <a:xfrm>
          <a:off x="0" y="2471377"/>
          <a:ext cx="7589520" cy="65868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0F2C0CB-C337-4644-8CD1-DEFB96467B3F}">
      <dsp:nvSpPr>
        <dsp:cNvPr id="0" name=""/>
        <dsp:cNvSpPr/>
      </dsp:nvSpPr>
      <dsp:spPr>
        <a:xfrm>
          <a:off x="199252" y="2619581"/>
          <a:ext cx="362278" cy="3622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A4BF3FE-A70B-4940-88EC-4DD44459B4D3}">
      <dsp:nvSpPr>
        <dsp:cNvPr id="0" name=""/>
        <dsp:cNvSpPr/>
      </dsp:nvSpPr>
      <dsp:spPr>
        <a:xfrm>
          <a:off x="760783" y="2471377"/>
          <a:ext cx="6828736" cy="65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711" tIns="69711" rIns="69711" bIns="69711" numCol="1" spcCol="1270" anchor="ctr" anchorCtr="0">
          <a:noAutofit/>
        </a:bodyPr>
        <a:lstStyle/>
        <a:p>
          <a:pPr marL="0" lvl="0" indent="0" algn="l" defTabSz="755650">
            <a:lnSpc>
              <a:spcPct val="100000"/>
            </a:lnSpc>
            <a:spcBef>
              <a:spcPct val="0"/>
            </a:spcBef>
            <a:spcAft>
              <a:spcPct val="35000"/>
            </a:spcAft>
            <a:buNone/>
          </a:pPr>
          <a:r>
            <a:rPr lang="en-US" sz="1700" kern="1200" dirty="0"/>
            <a:t>Discuss the importance of proper maintenance and repairs</a:t>
          </a:r>
        </a:p>
      </dsp:txBody>
      <dsp:txXfrm>
        <a:off x="760783" y="2471377"/>
        <a:ext cx="6828736" cy="6586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4728B-B41A-47FF-9D85-29138057968F}">
      <dsp:nvSpPr>
        <dsp:cNvPr id="0" name=""/>
        <dsp:cNvSpPr/>
      </dsp:nvSpPr>
      <dsp:spPr>
        <a:xfrm>
          <a:off x="0" y="1848"/>
          <a:ext cx="493986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19A0D29-E6DF-4219-A333-CEFD599C9FC1}">
      <dsp:nvSpPr>
        <dsp:cNvPr id="0" name=""/>
        <dsp:cNvSpPr/>
      </dsp:nvSpPr>
      <dsp:spPr>
        <a:xfrm>
          <a:off x="0" y="1848"/>
          <a:ext cx="4939867"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Floors, porches, windowsills, miniblinds, workshop and home hobby areas, laundry areas </a:t>
          </a:r>
        </a:p>
      </dsp:txBody>
      <dsp:txXfrm>
        <a:off x="0" y="1848"/>
        <a:ext cx="4939867" cy="1260574"/>
      </dsp:txXfrm>
    </dsp:sp>
    <dsp:sp modelId="{0D7333AB-5781-4E75-9D32-D1683EB5EB55}">
      <dsp:nvSpPr>
        <dsp:cNvPr id="0" name=""/>
        <dsp:cNvSpPr/>
      </dsp:nvSpPr>
      <dsp:spPr>
        <a:xfrm>
          <a:off x="0" y="1262422"/>
          <a:ext cx="493986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9BC5037-1BFC-498E-B0ED-B2483B031A8A}">
      <dsp:nvSpPr>
        <dsp:cNvPr id="0" name=""/>
        <dsp:cNvSpPr/>
      </dsp:nvSpPr>
      <dsp:spPr>
        <a:xfrm>
          <a:off x="0" y="1262422"/>
          <a:ext cx="4939867"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Other items/areas are sampled based on information obtained during the visit</a:t>
          </a:r>
        </a:p>
      </dsp:txBody>
      <dsp:txXfrm>
        <a:off x="0" y="1262422"/>
        <a:ext cx="4939867" cy="1260574"/>
      </dsp:txXfrm>
    </dsp:sp>
    <dsp:sp modelId="{3437606E-C032-4087-B56A-C01DEF977CF7}">
      <dsp:nvSpPr>
        <dsp:cNvPr id="0" name=""/>
        <dsp:cNvSpPr/>
      </dsp:nvSpPr>
      <dsp:spPr>
        <a:xfrm>
          <a:off x="0" y="2522996"/>
          <a:ext cx="493986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1A8D01E-2CEB-4DE2-9E11-B11B67451487}">
      <dsp:nvSpPr>
        <dsp:cNvPr id="0" name=""/>
        <dsp:cNvSpPr/>
      </dsp:nvSpPr>
      <dsp:spPr>
        <a:xfrm>
          <a:off x="0" y="2522996"/>
          <a:ext cx="4939867" cy="1260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Dust hazards occur as lead-based paint deteriorates, breaks down or is disturbed </a:t>
          </a:r>
        </a:p>
      </dsp:txBody>
      <dsp:txXfrm>
        <a:off x="0" y="2522996"/>
        <a:ext cx="4939867" cy="12605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D4A7B-E644-4C25-8115-188AF35C9240}">
      <dsp:nvSpPr>
        <dsp:cNvPr id="0" name=""/>
        <dsp:cNvSpPr/>
      </dsp:nvSpPr>
      <dsp:spPr>
        <a:xfrm>
          <a:off x="0" y="2125"/>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441DE4-29E9-4AEF-A3B3-A90DC1B3D4B4}">
      <dsp:nvSpPr>
        <dsp:cNvPr id="0" name=""/>
        <dsp:cNvSpPr/>
      </dsp:nvSpPr>
      <dsp:spPr>
        <a:xfrm>
          <a:off x="0" y="2125"/>
          <a:ext cx="78867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Hazard Level </a:t>
          </a:r>
          <a:r>
            <a:rPr lang="en-US" sz="1700" u="sng" kern="1200" dirty="0"/>
            <a:t>&gt;</a:t>
          </a:r>
          <a:r>
            <a:rPr lang="en-US" sz="1700" kern="1200" dirty="0"/>
            <a:t> 10 ppb</a:t>
          </a:r>
        </a:p>
      </dsp:txBody>
      <dsp:txXfrm>
        <a:off x="0" y="2125"/>
        <a:ext cx="7886700" cy="724715"/>
      </dsp:txXfrm>
    </dsp:sp>
    <dsp:sp modelId="{2A8DD76B-3DB3-4D14-868A-E47B906EAE5B}">
      <dsp:nvSpPr>
        <dsp:cNvPr id="0" name=""/>
        <dsp:cNvSpPr/>
      </dsp:nvSpPr>
      <dsp:spPr>
        <a:xfrm>
          <a:off x="0" y="726840"/>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2F1725-6329-4262-B642-7BD448B0E187}">
      <dsp:nvSpPr>
        <dsp:cNvPr id="0" name=""/>
        <dsp:cNvSpPr/>
      </dsp:nvSpPr>
      <dsp:spPr>
        <a:xfrm>
          <a:off x="0" y="726840"/>
          <a:ext cx="78867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Water is usually contaminated by lead leaching from lead soldered joints, fixtures, or pipes</a:t>
          </a:r>
        </a:p>
      </dsp:txBody>
      <dsp:txXfrm>
        <a:off x="0" y="726840"/>
        <a:ext cx="7886700" cy="724715"/>
      </dsp:txXfrm>
    </dsp:sp>
    <dsp:sp modelId="{6BC56B44-694E-4D2E-B453-F92F0FBF9ABB}">
      <dsp:nvSpPr>
        <dsp:cNvPr id="0" name=""/>
        <dsp:cNvSpPr/>
      </dsp:nvSpPr>
      <dsp:spPr>
        <a:xfrm>
          <a:off x="0" y="1451556"/>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A2CCE-18C1-4578-A0F9-29FB7D88D571}">
      <dsp:nvSpPr>
        <dsp:cNvPr id="0" name=""/>
        <dsp:cNvSpPr/>
      </dsp:nvSpPr>
      <dsp:spPr>
        <a:xfrm>
          <a:off x="0" y="1451556"/>
          <a:ext cx="78867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Leave the aerator on the mouth of the faucet when sampling </a:t>
          </a:r>
        </a:p>
      </dsp:txBody>
      <dsp:txXfrm>
        <a:off x="0" y="1451556"/>
        <a:ext cx="7886700" cy="724715"/>
      </dsp:txXfrm>
    </dsp:sp>
    <dsp:sp modelId="{0FCDF9D4-AE9A-444D-8EAB-3D2FFDB1A686}">
      <dsp:nvSpPr>
        <dsp:cNvPr id="0" name=""/>
        <dsp:cNvSpPr/>
      </dsp:nvSpPr>
      <dsp:spPr>
        <a:xfrm>
          <a:off x="0" y="2176271"/>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C93F57-997E-4432-9AD6-7D22D66CA799}">
      <dsp:nvSpPr>
        <dsp:cNvPr id="0" name=""/>
        <dsp:cNvSpPr/>
      </dsp:nvSpPr>
      <dsp:spPr>
        <a:xfrm>
          <a:off x="0" y="2176271"/>
          <a:ext cx="78867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Normally sample from the kitchen tap </a:t>
          </a:r>
        </a:p>
      </dsp:txBody>
      <dsp:txXfrm>
        <a:off x="0" y="2176271"/>
        <a:ext cx="7886700" cy="724715"/>
      </dsp:txXfrm>
    </dsp:sp>
    <dsp:sp modelId="{DCECB79B-041B-4BDC-BB07-065C02C81E5F}">
      <dsp:nvSpPr>
        <dsp:cNvPr id="0" name=""/>
        <dsp:cNvSpPr/>
      </dsp:nvSpPr>
      <dsp:spPr>
        <a:xfrm>
          <a:off x="0" y="2900987"/>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BD61D6-0B3A-44EE-B346-471CBD07E939}">
      <dsp:nvSpPr>
        <dsp:cNvPr id="0" name=""/>
        <dsp:cNvSpPr/>
      </dsp:nvSpPr>
      <dsp:spPr>
        <a:xfrm>
          <a:off x="0" y="2900987"/>
          <a:ext cx="78867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First draw samples are most useful</a:t>
          </a:r>
        </a:p>
      </dsp:txBody>
      <dsp:txXfrm>
        <a:off x="0" y="2900987"/>
        <a:ext cx="7886700" cy="724715"/>
      </dsp:txXfrm>
    </dsp:sp>
    <dsp:sp modelId="{189CF1E5-7A6A-4205-950A-8E723569CCBC}">
      <dsp:nvSpPr>
        <dsp:cNvPr id="0" name=""/>
        <dsp:cNvSpPr/>
      </dsp:nvSpPr>
      <dsp:spPr>
        <a:xfrm>
          <a:off x="0" y="3625703"/>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C097C3-3F0A-4FE9-9426-49D09840E41E}">
      <dsp:nvSpPr>
        <dsp:cNvPr id="0" name=""/>
        <dsp:cNvSpPr/>
      </dsp:nvSpPr>
      <dsp:spPr>
        <a:xfrm>
          <a:off x="0" y="3625703"/>
          <a:ext cx="7886700" cy="724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You can also pull a sample from the well head</a:t>
          </a:r>
        </a:p>
        <a:p>
          <a:pPr marL="0" lvl="0" indent="0" algn="l" defTabSz="755650">
            <a:lnSpc>
              <a:spcPct val="90000"/>
            </a:lnSpc>
            <a:spcBef>
              <a:spcPct val="0"/>
            </a:spcBef>
            <a:spcAft>
              <a:spcPct val="35000"/>
            </a:spcAft>
            <a:buNone/>
          </a:pPr>
          <a:endParaRPr lang="en-US" sz="1700" kern="1200" dirty="0"/>
        </a:p>
      </dsp:txBody>
      <dsp:txXfrm>
        <a:off x="0" y="3625703"/>
        <a:ext cx="7886700" cy="7247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B160E-F7F0-4975-8925-CEBF7D0DB4EC}">
      <dsp:nvSpPr>
        <dsp:cNvPr id="0" name=""/>
        <dsp:cNvSpPr/>
      </dsp:nvSpPr>
      <dsp:spPr>
        <a:xfrm>
          <a:off x="0" y="0"/>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01DC66-6B43-4F4E-8915-324EB754295A}">
      <dsp:nvSpPr>
        <dsp:cNvPr id="0" name=""/>
        <dsp:cNvSpPr/>
      </dsp:nvSpPr>
      <dsp:spPr>
        <a:xfrm>
          <a:off x="0" y="0"/>
          <a:ext cx="78867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Safe rooms or safe zones in and out of the house. </a:t>
          </a:r>
        </a:p>
      </dsp:txBody>
      <dsp:txXfrm>
        <a:off x="0" y="0"/>
        <a:ext cx="7886700" cy="1087834"/>
      </dsp:txXfrm>
    </dsp:sp>
    <dsp:sp modelId="{5D1CCA73-99AE-4B35-91D5-0FC4B30198FE}">
      <dsp:nvSpPr>
        <dsp:cNvPr id="0" name=""/>
        <dsp:cNvSpPr/>
      </dsp:nvSpPr>
      <dsp:spPr>
        <a:xfrm>
          <a:off x="0" y="1087834"/>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5F2673-D33D-4E22-BAA7-01B5CC09D773}">
      <dsp:nvSpPr>
        <dsp:cNvPr id="0" name=""/>
        <dsp:cNvSpPr/>
      </dsp:nvSpPr>
      <dsp:spPr>
        <a:xfrm>
          <a:off x="0" y="1087834"/>
          <a:ext cx="78867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Locate play areas away from the house foundation and old structures. </a:t>
          </a:r>
        </a:p>
      </dsp:txBody>
      <dsp:txXfrm>
        <a:off x="0" y="1087834"/>
        <a:ext cx="7886700" cy="1087834"/>
      </dsp:txXfrm>
    </dsp:sp>
    <dsp:sp modelId="{1A5F3E28-EDC8-4E5A-AD04-CE0CBA0A49CD}">
      <dsp:nvSpPr>
        <dsp:cNvPr id="0" name=""/>
        <dsp:cNvSpPr/>
      </dsp:nvSpPr>
      <dsp:spPr>
        <a:xfrm>
          <a:off x="0" y="2175669"/>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AD8C8-A9CF-4154-9540-FA5C07854D31}">
      <dsp:nvSpPr>
        <dsp:cNvPr id="0" name=""/>
        <dsp:cNvSpPr/>
      </dsp:nvSpPr>
      <dsp:spPr>
        <a:xfrm>
          <a:off x="0" y="2175669"/>
          <a:ext cx="78867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Older porches and outbuildings often have lead-based paint. </a:t>
          </a:r>
        </a:p>
      </dsp:txBody>
      <dsp:txXfrm>
        <a:off x="0" y="2175669"/>
        <a:ext cx="7886700" cy="1087834"/>
      </dsp:txXfrm>
    </dsp:sp>
    <dsp:sp modelId="{B2652636-09BD-41A0-A9EF-41171A2307D8}">
      <dsp:nvSpPr>
        <dsp:cNvPr id="0" name=""/>
        <dsp:cNvSpPr/>
      </dsp:nvSpPr>
      <dsp:spPr>
        <a:xfrm>
          <a:off x="0" y="3263503"/>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3C6299-B173-447A-9BFB-788706C8EA9E}">
      <dsp:nvSpPr>
        <dsp:cNvPr id="0" name=""/>
        <dsp:cNvSpPr/>
      </dsp:nvSpPr>
      <dsp:spPr>
        <a:xfrm>
          <a:off x="0" y="3263503"/>
          <a:ext cx="78867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Who does the repair and maintenance work?</a:t>
          </a:r>
        </a:p>
      </dsp:txBody>
      <dsp:txXfrm>
        <a:off x="0" y="3263503"/>
        <a:ext cx="7886700" cy="10878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B2586-CD33-449F-82BA-80ABAC05854A}">
      <dsp:nvSpPr>
        <dsp:cNvPr id="0" name=""/>
        <dsp:cNvSpPr/>
      </dsp:nvSpPr>
      <dsp:spPr>
        <a:xfrm>
          <a:off x="2280144" y="1185451"/>
          <a:ext cx="492856" cy="91440"/>
        </a:xfrm>
        <a:custGeom>
          <a:avLst/>
          <a:gdLst/>
          <a:ahLst/>
          <a:cxnLst/>
          <a:rect l="0" t="0" r="0" b="0"/>
          <a:pathLst>
            <a:path>
              <a:moveTo>
                <a:pt x="0" y="45720"/>
              </a:moveTo>
              <a:lnTo>
                <a:pt x="49285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13486" y="1228553"/>
        <a:ext cx="26172" cy="5234"/>
      </dsp:txXfrm>
    </dsp:sp>
    <dsp:sp modelId="{A5511A78-1CFF-4B72-BF4D-F45E0CBDF358}">
      <dsp:nvSpPr>
        <dsp:cNvPr id="0" name=""/>
        <dsp:cNvSpPr/>
      </dsp:nvSpPr>
      <dsp:spPr>
        <a:xfrm>
          <a:off x="6045" y="548401"/>
          <a:ext cx="2275898" cy="13655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755650">
            <a:lnSpc>
              <a:spcPct val="90000"/>
            </a:lnSpc>
            <a:spcBef>
              <a:spcPct val="0"/>
            </a:spcBef>
            <a:spcAft>
              <a:spcPct val="35000"/>
            </a:spcAft>
            <a:buNone/>
          </a:pPr>
          <a:r>
            <a:rPr lang="en-US" sz="1700" kern="1200" dirty="0"/>
            <a:t>Housing and child-occupied facilities built prior to 1978.</a:t>
          </a:r>
        </a:p>
      </dsp:txBody>
      <dsp:txXfrm>
        <a:off x="6045" y="548401"/>
        <a:ext cx="2275898" cy="1365538"/>
      </dsp:txXfrm>
    </dsp:sp>
    <dsp:sp modelId="{A62D8B45-BA56-49A0-80E0-D46F44FF7350}">
      <dsp:nvSpPr>
        <dsp:cNvPr id="0" name=""/>
        <dsp:cNvSpPr/>
      </dsp:nvSpPr>
      <dsp:spPr>
        <a:xfrm>
          <a:off x="5079499" y="1185451"/>
          <a:ext cx="492856" cy="91440"/>
        </a:xfrm>
        <a:custGeom>
          <a:avLst/>
          <a:gdLst/>
          <a:ahLst/>
          <a:cxnLst/>
          <a:rect l="0" t="0" r="0" b="0"/>
          <a:pathLst>
            <a:path>
              <a:moveTo>
                <a:pt x="0" y="45720"/>
              </a:moveTo>
              <a:lnTo>
                <a:pt x="49285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12841" y="1228553"/>
        <a:ext cx="26172" cy="5234"/>
      </dsp:txXfrm>
    </dsp:sp>
    <dsp:sp modelId="{B0BEBE55-7D42-49C3-B895-FA5BE1D1AF08}">
      <dsp:nvSpPr>
        <dsp:cNvPr id="0" name=""/>
        <dsp:cNvSpPr/>
      </dsp:nvSpPr>
      <dsp:spPr>
        <a:xfrm>
          <a:off x="2805400" y="548401"/>
          <a:ext cx="2275898" cy="13655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755650">
            <a:lnSpc>
              <a:spcPct val="90000"/>
            </a:lnSpc>
            <a:spcBef>
              <a:spcPct val="0"/>
            </a:spcBef>
            <a:spcAft>
              <a:spcPct val="35000"/>
            </a:spcAft>
            <a:buNone/>
          </a:pPr>
          <a:r>
            <a:rPr lang="en-US" sz="1700" kern="1200" dirty="0"/>
            <a:t>Assumed to contain lead-based paint unless testing shows that none exists.  </a:t>
          </a:r>
        </a:p>
      </dsp:txBody>
      <dsp:txXfrm>
        <a:off x="2805400" y="548401"/>
        <a:ext cx="2275898" cy="1365538"/>
      </dsp:txXfrm>
    </dsp:sp>
    <dsp:sp modelId="{3C37BFBC-6099-42F7-9A62-2A4F72179CBD}">
      <dsp:nvSpPr>
        <dsp:cNvPr id="0" name=""/>
        <dsp:cNvSpPr/>
      </dsp:nvSpPr>
      <dsp:spPr>
        <a:xfrm>
          <a:off x="1143995" y="1912140"/>
          <a:ext cx="5598709" cy="492856"/>
        </a:xfrm>
        <a:custGeom>
          <a:avLst/>
          <a:gdLst/>
          <a:ahLst/>
          <a:cxnLst/>
          <a:rect l="0" t="0" r="0" b="0"/>
          <a:pathLst>
            <a:path>
              <a:moveTo>
                <a:pt x="5598709" y="0"/>
              </a:moveTo>
              <a:lnTo>
                <a:pt x="5598709" y="263528"/>
              </a:lnTo>
              <a:lnTo>
                <a:pt x="0" y="263528"/>
              </a:lnTo>
              <a:lnTo>
                <a:pt x="0" y="49285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02771" y="2155951"/>
        <a:ext cx="281156" cy="5234"/>
      </dsp:txXfrm>
    </dsp:sp>
    <dsp:sp modelId="{21C0DE5A-0FBF-4482-B591-4864324D58F3}">
      <dsp:nvSpPr>
        <dsp:cNvPr id="0" name=""/>
        <dsp:cNvSpPr/>
      </dsp:nvSpPr>
      <dsp:spPr>
        <a:xfrm>
          <a:off x="5604755" y="548401"/>
          <a:ext cx="2275898" cy="13655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755650">
            <a:lnSpc>
              <a:spcPct val="90000"/>
            </a:lnSpc>
            <a:spcBef>
              <a:spcPct val="0"/>
            </a:spcBef>
            <a:spcAft>
              <a:spcPct val="35000"/>
            </a:spcAft>
            <a:buNone/>
          </a:pPr>
          <a:r>
            <a:rPr lang="en-US" sz="1700" kern="1200" dirty="0"/>
            <a:t>The rule requires companies performing renovations in these facilities:</a:t>
          </a:r>
        </a:p>
      </dsp:txBody>
      <dsp:txXfrm>
        <a:off x="5604755" y="548401"/>
        <a:ext cx="2275898" cy="1365538"/>
      </dsp:txXfrm>
    </dsp:sp>
    <dsp:sp modelId="{65B9AE3F-A240-4ADF-92EA-6EBD95F8155E}">
      <dsp:nvSpPr>
        <dsp:cNvPr id="0" name=""/>
        <dsp:cNvSpPr/>
      </dsp:nvSpPr>
      <dsp:spPr>
        <a:xfrm>
          <a:off x="2280144" y="3074446"/>
          <a:ext cx="492856" cy="91440"/>
        </a:xfrm>
        <a:custGeom>
          <a:avLst/>
          <a:gdLst/>
          <a:ahLst/>
          <a:cxnLst/>
          <a:rect l="0" t="0" r="0" b="0"/>
          <a:pathLst>
            <a:path>
              <a:moveTo>
                <a:pt x="0" y="45720"/>
              </a:moveTo>
              <a:lnTo>
                <a:pt x="49285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13486" y="3117549"/>
        <a:ext cx="26172" cy="5234"/>
      </dsp:txXfrm>
    </dsp:sp>
    <dsp:sp modelId="{C95A4D94-6994-4F09-BFA2-014E6FF24D88}">
      <dsp:nvSpPr>
        <dsp:cNvPr id="0" name=""/>
        <dsp:cNvSpPr/>
      </dsp:nvSpPr>
      <dsp:spPr>
        <a:xfrm>
          <a:off x="6045" y="2437397"/>
          <a:ext cx="2275898" cy="13655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755650">
            <a:lnSpc>
              <a:spcPct val="90000"/>
            </a:lnSpc>
            <a:spcBef>
              <a:spcPct val="0"/>
            </a:spcBef>
            <a:spcAft>
              <a:spcPct val="35000"/>
            </a:spcAft>
            <a:buNone/>
          </a:pPr>
          <a:r>
            <a:rPr lang="en-US" sz="1700" kern="1200" dirty="0"/>
            <a:t>to be certified by the NC Program </a:t>
          </a:r>
        </a:p>
      </dsp:txBody>
      <dsp:txXfrm>
        <a:off x="6045" y="2437397"/>
        <a:ext cx="2275898" cy="1365538"/>
      </dsp:txXfrm>
    </dsp:sp>
    <dsp:sp modelId="{5044123C-1097-47D9-BC03-A17987118E5F}">
      <dsp:nvSpPr>
        <dsp:cNvPr id="0" name=""/>
        <dsp:cNvSpPr/>
      </dsp:nvSpPr>
      <dsp:spPr>
        <a:xfrm>
          <a:off x="5079499" y="3074446"/>
          <a:ext cx="492856" cy="91440"/>
        </a:xfrm>
        <a:custGeom>
          <a:avLst/>
          <a:gdLst/>
          <a:ahLst/>
          <a:cxnLst/>
          <a:rect l="0" t="0" r="0" b="0"/>
          <a:pathLst>
            <a:path>
              <a:moveTo>
                <a:pt x="0" y="45720"/>
              </a:moveTo>
              <a:lnTo>
                <a:pt x="49285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12841" y="3117549"/>
        <a:ext cx="26172" cy="5234"/>
      </dsp:txXfrm>
    </dsp:sp>
    <dsp:sp modelId="{76B604A8-A400-4511-9C7B-9B4CE452E23E}">
      <dsp:nvSpPr>
        <dsp:cNvPr id="0" name=""/>
        <dsp:cNvSpPr/>
      </dsp:nvSpPr>
      <dsp:spPr>
        <a:xfrm>
          <a:off x="2805400" y="2437397"/>
          <a:ext cx="2275898" cy="13655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755650">
            <a:lnSpc>
              <a:spcPct val="90000"/>
            </a:lnSpc>
            <a:spcBef>
              <a:spcPct val="0"/>
            </a:spcBef>
            <a:spcAft>
              <a:spcPct val="35000"/>
            </a:spcAft>
            <a:buNone/>
          </a:pPr>
          <a:r>
            <a:rPr lang="en-US" sz="1700" kern="1200" dirty="0"/>
            <a:t>to use a certified renovator on each project</a:t>
          </a:r>
        </a:p>
      </dsp:txBody>
      <dsp:txXfrm>
        <a:off x="2805400" y="2437397"/>
        <a:ext cx="2275898" cy="1365538"/>
      </dsp:txXfrm>
    </dsp:sp>
    <dsp:sp modelId="{819B6913-CC5B-4E32-8DB8-275A0F5F108C}">
      <dsp:nvSpPr>
        <dsp:cNvPr id="0" name=""/>
        <dsp:cNvSpPr/>
      </dsp:nvSpPr>
      <dsp:spPr>
        <a:xfrm>
          <a:off x="5604755" y="2437397"/>
          <a:ext cx="2275898" cy="13655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755650">
            <a:lnSpc>
              <a:spcPct val="90000"/>
            </a:lnSpc>
            <a:spcBef>
              <a:spcPct val="0"/>
            </a:spcBef>
            <a:spcAft>
              <a:spcPct val="35000"/>
            </a:spcAft>
            <a:buNone/>
          </a:pPr>
          <a:r>
            <a:rPr lang="en-US" sz="1700" kern="1200" dirty="0"/>
            <a:t>train their employees to follow </a:t>
          </a:r>
          <a:r>
            <a:rPr lang="en-US" sz="1700" u="sng" kern="1200" dirty="0"/>
            <a:t>lead-safe work practices </a:t>
          </a:r>
          <a:endParaRPr lang="en-US" sz="1700" kern="1200" dirty="0"/>
        </a:p>
      </dsp:txBody>
      <dsp:txXfrm>
        <a:off x="5604755" y="2437397"/>
        <a:ext cx="2275898" cy="13655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ADA7B-057A-4E0B-80FD-A09769ACF335}">
      <dsp:nvSpPr>
        <dsp:cNvPr id="0" name=""/>
        <dsp:cNvSpPr/>
      </dsp:nvSpPr>
      <dsp:spPr>
        <a:xfrm>
          <a:off x="0" y="2411"/>
          <a:ext cx="4210812"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726389-70C9-469C-8AA8-757BF2100FF5}">
      <dsp:nvSpPr>
        <dsp:cNvPr id="0" name=""/>
        <dsp:cNvSpPr/>
      </dsp:nvSpPr>
      <dsp:spPr>
        <a:xfrm>
          <a:off x="0" y="2411"/>
          <a:ext cx="4210812" cy="164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The EPA set the action level for lead in water at 15 ppb and at 1.3 ppm (1.3 mg/L) for copper.</a:t>
          </a:r>
        </a:p>
      </dsp:txBody>
      <dsp:txXfrm>
        <a:off x="0" y="2411"/>
        <a:ext cx="4210812" cy="1644312"/>
      </dsp:txXfrm>
    </dsp:sp>
    <dsp:sp modelId="{6B58E0BF-CD04-4468-83FD-4283A2C292BE}">
      <dsp:nvSpPr>
        <dsp:cNvPr id="0" name=""/>
        <dsp:cNvSpPr/>
      </dsp:nvSpPr>
      <dsp:spPr>
        <a:xfrm>
          <a:off x="0" y="1646723"/>
          <a:ext cx="4210812"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809150-D67C-4732-A813-9B37D29304C8}">
      <dsp:nvSpPr>
        <dsp:cNvPr id="0" name=""/>
        <dsp:cNvSpPr/>
      </dsp:nvSpPr>
      <dsp:spPr>
        <a:xfrm>
          <a:off x="0" y="1646723"/>
          <a:ext cx="4210812" cy="164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Before using water for drinking or cooking, "flush" the cold water faucet.</a:t>
          </a:r>
        </a:p>
      </dsp:txBody>
      <dsp:txXfrm>
        <a:off x="0" y="1646723"/>
        <a:ext cx="4210812" cy="1644312"/>
      </dsp:txXfrm>
    </dsp:sp>
    <dsp:sp modelId="{1692358B-990A-46B7-B79D-A7A43D8F5C47}">
      <dsp:nvSpPr>
        <dsp:cNvPr id="0" name=""/>
        <dsp:cNvSpPr/>
      </dsp:nvSpPr>
      <dsp:spPr>
        <a:xfrm>
          <a:off x="0" y="3291036"/>
          <a:ext cx="4210812"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AA62D3-1B53-4E53-B2F7-747CABC093DD}">
      <dsp:nvSpPr>
        <dsp:cNvPr id="0" name=""/>
        <dsp:cNvSpPr/>
      </dsp:nvSpPr>
      <dsp:spPr>
        <a:xfrm>
          <a:off x="0" y="3291036"/>
          <a:ext cx="4210812" cy="164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Clean the aerator screen.</a:t>
          </a:r>
        </a:p>
      </dsp:txBody>
      <dsp:txXfrm>
        <a:off x="0" y="3291036"/>
        <a:ext cx="4210812" cy="16443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8012F-C1FE-439A-A2A8-51B847D33261}">
      <dsp:nvSpPr>
        <dsp:cNvPr id="0" name=""/>
        <dsp:cNvSpPr/>
      </dsp:nvSpPr>
      <dsp:spPr>
        <a:xfrm>
          <a:off x="0" y="0"/>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5D17B1-5603-4A3E-98AB-C8E574509854}">
      <dsp:nvSpPr>
        <dsp:cNvPr id="0" name=""/>
        <dsp:cNvSpPr/>
      </dsp:nvSpPr>
      <dsp:spPr>
        <a:xfrm>
          <a:off x="0" y="0"/>
          <a:ext cx="78867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Lead has been found in powders and tablets given for arthritis, infertility, upset stomach, menstrual cramps, colic and other illnesses. </a:t>
          </a:r>
        </a:p>
      </dsp:txBody>
      <dsp:txXfrm>
        <a:off x="0" y="0"/>
        <a:ext cx="7886700" cy="1087834"/>
      </dsp:txXfrm>
    </dsp:sp>
    <dsp:sp modelId="{F3EBFE32-A613-4E97-9759-028CA357D8A1}">
      <dsp:nvSpPr>
        <dsp:cNvPr id="0" name=""/>
        <dsp:cNvSpPr/>
      </dsp:nvSpPr>
      <dsp:spPr>
        <a:xfrm>
          <a:off x="0" y="1087834"/>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C0C99E-9983-433E-99DB-5189C6C3E623}">
      <dsp:nvSpPr>
        <dsp:cNvPr id="0" name=""/>
        <dsp:cNvSpPr/>
      </dsp:nvSpPr>
      <dsp:spPr>
        <a:xfrm>
          <a:off x="0" y="1087834"/>
          <a:ext cx="78867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Greta (lead oxide) Azarcon (lead tetroxide) are Hispanic traditional remedies taken for an upset stomach (empacho), constipation, diarrhea, vomiting, and used on teething babies. Greta and Azarcon are both fine orange powders that have a lead content as high as 90%. </a:t>
          </a:r>
        </a:p>
      </dsp:txBody>
      <dsp:txXfrm>
        <a:off x="0" y="1087834"/>
        <a:ext cx="7886700" cy="1087834"/>
      </dsp:txXfrm>
    </dsp:sp>
    <dsp:sp modelId="{7E3649DD-2572-4DAA-81DC-7CC443CF90A3}">
      <dsp:nvSpPr>
        <dsp:cNvPr id="0" name=""/>
        <dsp:cNvSpPr/>
      </dsp:nvSpPr>
      <dsp:spPr>
        <a:xfrm>
          <a:off x="0" y="2175669"/>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8A08EA-B53D-47D3-9490-E40033045870}">
      <dsp:nvSpPr>
        <dsp:cNvPr id="0" name=""/>
        <dsp:cNvSpPr/>
      </dsp:nvSpPr>
      <dsp:spPr>
        <a:xfrm>
          <a:off x="0" y="2175669"/>
          <a:ext cx="78867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Ghasard, an Indian folk remedy, has also been found to contain lead. It is a brown powder used as a tonic. </a:t>
          </a:r>
        </a:p>
      </dsp:txBody>
      <dsp:txXfrm>
        <a:off x="0" y="2175669"/>
        <a:ext cx="7886700" cy="1087834"/>
      </dsp:txXfrm>
    </dsp:sp>
    <dsp:sp modelId="{AF64FEF9-A460-42BA-8BCD-C3A906E03796}">
      <dsp:nvSpPr>
        <dsp:cNvPr id="0" name=""/>
        <dsp:cNvSpPr/>
      </dsp:nvSpPr>
      <dsp:spPr>
        <a:xfrm>
          <a:off x="0" y="3263503"/>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283F3C-446E-409F-8DFA-9A4006AD2640}">
      <dsp:nvSpPr>
        <dsp:cNvPr id="0" name=""/>
        <dsp:cNvSpPr/>
      </dsp:nvSpPr>
      <dsp:spPr>
        <a:xfrm>
          <a:off x="0" y="3263503"/>
          <a:ext cx="78867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Ba-baw-san is a Chinese herbal remedy that contains lead. It is used to treat colic pain or to pacify young children.</a:t>
          </a:r>
        </a:p>
      </dsp:txBody>
      <dsp:txXfrm>
        <a:off x="0" y="3263503"/>
        <a:ext cx="7886700" cy="1087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7179B-35A8-4DF8-B47B-DD91C39F058A}">
      <dsp:nvSpPr>
        <dsp:cNvPr id="0" name=""/>
        <dsp:cNvSpPr/>
      </dsp:nvSpPr>
      <dsp:spPr>
        <a:xfrm>
          <a:off x="2695" y="205341"/>
          <a:ext cx="1459501" cy="8757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Your personal safety is paramount – be smart</a:t>
          </a:r>
        </a:p>
      </dsp:txBody>
      <dsp:txXfrm>
        <a:off x="2695" y="205341"/>
        <a:ext cx="1459501" cy="875700"/>
      </dsp:txXfrm>
    </dsp:sp>
    <dsp:sp modelId="{A78F0427-997F-4903-897D-C63B70A71FF7}">
      <dsp:nvSpPr>
        <dsp:cNvPr id="0" name=""/>
        <dsp:cNvSpPr/>
      </dsp:nvSpPr>
      <dsp:spPr>
        <a:xfrm>
          <a:off x="1608147" y="205341"/>
          <a:ext cx="1459501" cy="875700"/>
        </a:xfrm>
        <a:prstGeom prst="rect">
          <a:avLst/>
        </a:prstGeom>
        <a:solidFill>
          <a:schemeClr val="accent2">
            <a:hueOff val="275383"/>
            <a:satOff val="-343"/>
            <a:lumOff val="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COVID-19 Protocols </a:t>
          </a:r>
        </a:p>
      </dsp:txBody>
      <dsp:txXfrm>
        <a:off x="1608147" y="205341"/>
        <a:ext cx="1459501" cy="875700"/>
      </dsp:txXfrm>
    </dsp:sp>
    <dsp:sp modelId="{EBCAC91C-4C05-427B-BF42-780AC0E56A8C}">
      <dsp:nvSpPr>
        <dsp:cNvPr id="0" name=""/>
        <dsp:cNvSpPr/>
      </dsp:nvSpPr>
      <dsp:spPr>
        <a:xfrm>
          <a:off x="3213599" y="205341"/>
          <a:ext cx="1459501" cy="875700"/>
        </a:xfrm>
        <a:prstGeom prst="rect">
          <a:avLst/>
        </a:prstGeom>
        <a:solidFill>
          <a:schemeClr val="accent2">
            <a:hueOff val="550767"/>
            <a:satOff val="-687"/>
            <a:lumOff val="1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Investigations require a team do not investigate alone</a:t>
          </a:r>
        </a:p>
      </dsp:txBody>
      <dsp:txXfrm>
        <a:off x="3213599" y="205341"/>
        <a:ext cx="1459501" cy="875700"/>
      </dsp:txXfrm>
    </dsp:sp>
    <dsp:sp modelId="{3C015F69-982B-4742-8E54-456328C4C587}">
      <dsp:nvSpPr>
        <dsp:cNvPr id="0" name=""/>
        <dsp:cNvSpPr/>
      </dsp:nvSpPr>
      <dsp:spPr>
        <a:xfrm>
          <a:off x="4819050" y="205341"/>
          <a:ext cx="1459501" cy="875700"/>
        </a:xfrm>
        <a:prstGeom prst="rect">
          <a:avLst/>
        </a:prstGeom>
        <a:solidFill>
          <a:schemeClr val="accent2">
            <a:hueOff val="826150"/>
            <a:satOff val="-1030"/>
            <a:lumOff val="2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Always leave an itinerary with your office</a:t>
          </a:r>
        </a:p>
      </dsp:txBody>
      <dsp:txXfrm>
        <a:off x="4819050" y="205341"/>
        <a:ext cx="1459501" cy="875700"/>
      </dsp:txXfrm>
    </dsp:sp>
    <dsp:sp modelId="{D0262C9D-9904-4397-AD4D-C81EEBF5326B}">
      <dsp:nvSpPr>
        <dsp:cNvPr id="0" name=""/>
        <dsp:cNvSpPr/>
      </dsp:nvSpPr>
      <dsp:spPr>
        <a:xfrm>
          <a:off x="6424502" y="205341"/>
          <a:ext cx="1459501" cy="875700"/>
        </a:xfrm>
        <a:prstGeom prst="rect">
          <a:avLst/>
        </a:prstGeom>
        <a:solidFill>
          <a:schemeClr val="accent2">
            <a:hueOff val="1101534"/>
            <a:satOff val="-1374"/>
            <a:lumOff val="3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Always take a charged cell phone  and official ID</a:t>
          </a:r>
        </a:p>
      </dsp:txBody>
      <dsp:txXfrm>
        <a:off x="6424502" y="205341"/>
        <a:ext cx="1459501" cy="875700"/>
      </dsp:txXfrm>
    </dsp:sp>
    <dsp:sp modelId="{EDD2BA0C-B221-4F18-B11A-381D3E1CBCF4}">
      <dsp:nvSpPr>
        <dsp:cNvPr id="0" name=""/>
        <dsp:cNvSpPr/>
      </dsp:nvSpPr>
      <dsp:spPr>
        <a:xfrm>
          <a:off x="2695" y="1226992"/>
          <a:ext cx="1459501" cy="875700"/>
        </a:xfrm>
        <a:prstGeom prst="rect">
          <a:avLst/>
        </a:prstGeom>
        <a:solidFill>
          <a:schemeClr val="accent2">
            <a:hueOff val="1376917"/>
            <a:satOff val="-1717"/>
            <a:lumOff val="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kern="1200" dirty="0"/>
            <a:t>Never enter a residence if only a minor is home</a:t>
          </a:r>
        </a:p>
        <a:p>
          <a:pPr marL="0" lvl="0" algn="ctr" defTabSz="533400">
            <a:lnSpc>
              <a:spcPct val="90000"/>
            </a:lnSpc>
            <a:spcBef>
              <a:spcPct val="0"/>
            </a:spcBef>
            <a:spcAft>
              <a:spcPct val="35000"/>
            </a:spcAft>
            <a:buNone/>
          </a:pPr>
          <a:endParaRPr lang="en-US" sz="1100" kern="1200" dirty="0"/>
        </a:p>
      </dsp:txBody>
      <dsp:txXfrm>
        <a:off x="2695" y="1226992"/>
        <a:ext cx="1459501" cy="875700"/>
      </dsp:txXfrm>
    </dsp:sp>
    <dsp:sp modelId="{1AEB7626-92A1-438C-8861-2ED8A2789BE9}">
      <dsp:nvSpPr>
        <dsp:cNvPr id="0" name=""/>
        <dsp:cNvSpPr/>
      </dsp:nvSpPr>
      <dsp:spPr>
        <a:xfrm>
          <a:off x="1608147" y="1226992"/>
          <a:ext cx="1459501" cy="875700"/>
        </a:xfrm>
        <a:prstGeom prst="rect">
          <a:avLst/>
        </a:prstGeom>
        <a:solidFill>
          <a:schemeClr val="accent2">
            <a:hueOff val="1652301"/>
            <a:satOff val="-2061"/>
            <a:lumOff val="4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Approach, demeanor and attitude makes a difference</a:t>
          </a:r>
        </a:p>
      </dsp:txBody>
      <dsp:txXfrm>
        <a:off x="1608147" y="1226992"/>
        <a:ext cx="1459501" cy="875700"/>
      </dsp:txXfrm>
    </dsp:sp>
    <dsp:sp modelId="{023343FD-BC39-44DF-AE60-09E873260A33}">
      <dsp:nvSpPr>
        <dsp:cNvPr id="0" name=""/>
        <dsp:cNvSpPr/>
      </dsp:nvSpPr>
      <dsp:spPr>
        <a:xfrm>
          <a:off x="3213599" y="1226992"/>
          <a:ext cx="1459501" cy="875700"/>
        </a:xfrm>
        <a:prstGeom prst="rect">
          <a:avLst/>
        </a:prstGeom>
        <a:solidFill>
          <a:schemeClr val="accent2">
            <a:hueOff val="1927684"/>
            <a:satOff val="-2404"/>
            <a:lumOff val="5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kern="1200" dirty="0"/>
            <a:t>Always ask the resident  if they know why you are there</a:t>
          </a:r>
        </a:p>
        <a:p>
          <a:pPr marL="0" lvl="0" algn="ctr" defTabSz="533400">
            <a:lnSpc>
              <a:spcPct val="90000"/>
            </a:lnSpc>
            <a:spcBef>
              <a:spcPct val="0"/>
            </a:spcBef>
            <a:spcAft>
              <a:spcPct val="35000"/>
            </a:spcAft>
            <a:buNone/>
          </a:pPr>
          <a:endParaRPr lang="en-US" sz="1100" kern="1200" dirty="0"/>
        </a:p>
      </dsp:txBody>
      <dsp:txXfrm>
        <a:off x="3213599" y="1226992"/>
        <a:ext cx="1459501" cy="875700"/>
      </dsp:txXfrm>
    </dsp:sp>
    <dsp:sp modelId="{94088D01-D1C3-49D4-B015-DE465A820CC3}">
      <dsp:nvSpPr>
        <dsp:cNvPr id="0" name=""/>
        <dsp:cNvSpPr/>
      </dsp:nvSpPr>
      <dsp:spPr>
        <a:xfrm>
          <a:off x="4819050" y="1226992"/>
          <a:ext cx="1459501" cy="875700"/>
        </a:xfrm>
        <a:prstGeom prst="rect">
          <a:avLst/>
        </a:prstGeom>
        <a:solidFill>
          <a:schemeClr val="accent2">
            <a:hueOff val="2203068"/>
            <a:satOff val="-2748"/>
            <a:lumOff val="6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kern="1200" dirty="0"/>
            <a:t>If needed obtain signed consent</a:t>
          </a:r>
        </a:p>
        <a:p>
          <a:pPr marL="0" lvl="0" algn="ctr" defTabSz="533400">
            <a:lnSpc>
              <a:spcPct val="90000"/>
            </a:lnSpc>
            <a:spcBef>
              <a:spcPct val="0"/>
            </a:spcBef>
            <a:spcAft>
              <a:spcPct val="35000"/>
            </a:spcAft>
            <a:buNone/>
          </a:pPr>
          <a:endParaRPr lang="en-US" sz="1100" kern="1200" dirty="0"/>
        </a:p>
      </dsp:txBody>
      <dsp:txXfrm>
        <a:off x="4819050" y="1226992"/>
        <a:ext cx="1459501" cy="875700"/>
      </dsp:txXfrm>
    </dsp:sp>
    <dsp:sp modelId="{6B8D7C2B-A756-4B87-85BC-A4A77F7CB4AE}">
      <dsp:nvSpPr>
        <dsp:cNvPr id="0" name=""/>
        <dsp:cNvSpPr/>
      </dsp:nvSpPr>
      <dsp:spPr>
        <a:xfrm>
          <a:off x="6424502" y="1226992"/>
          <a:ext cx="1459501" cy="875700"/>
        </a:xfrm>
        <a:prstGeom prst="rect">
          <a:avLst/>
        </a:prstGeom>
        <a:solidFill>
          <a:schemeClr val="accent2">
            <a:hueOff val="2478451"/>
            <a:satOff val="-3091"/>
            <a:lumOff val="7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kern="1200" dirty="0"/>
            <a:t>Don’t sit on upholstered furniture</a:t>
          </a:r>
        </a:p>
        <a:p>
          <a:pPr marL="0" lvl="0" algn="ctr" defTabSz="533400">
            <a:lnSpc>
              <a:spcPct val="90000"/>
            </a:lnSpc>
            <a:spcBef>
              <a:spcPct val="0"/>
            </a:spcBef>
            <a:spcAft>
              <a:spcPct val="35000"/>
            </a:spcAft>
            <a:buNone/>
          </a:pPr>
          <a:endParaRPr lang="en-US" sz="1100" kern="1200" dirty="0"/>
        </a:p>
      </dsp:txBody>
      <dsp:txXfrm>
        <a:off x="6424502" y="1226992"/>
        <a:ext cx="1459501" cy="875700"/>
      </dsp:txXfrm>
    </dsp:sp>
    <dsp:sp modelId="{146BF5E3-79D0-4B6F-A7E2-908053FBC972}">
      <dsp:nvSpPr>
        <dsp:cNvPr id="0" name=""/>
        <dsp:cNvSpPr/>
      </dsp:nvSpPr>
      <dsp:spPr>
        <a:xfrm>
          <a:off x="2695" y="2248644"/>
          <a:ext cx="1459501" cy="875700"/>
        </a:xfrm>
        <a:prstGeom prst="rect">
          <a:avLst/>
        </a:prstGeom>
        <a:solidFill>
          <a:schemeClr val="accent2">
            <a:hueOff val="2753835"/>
            <a:satOff val="-3435"/>
            <a:lumOff val="8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kern="1200" dirty="0"/>
            <a:t>Be mindful of where you place and leave your belongings and equipment</a:t>
          </a:r>
        </a:p>
        <a:p>
          <a:pPr marL="0" lvl="0" algn="ctr" defTabSz="533400">
            <a:lnSpc>
              <a:spcPct val="90000"/>
            </a:lnSpc>
            <a:spcBef>
              <a:spcPct val="0"/>
            </a:spcBef>
            <a:spcAft>
              <a:spcPct val="35000"/>
            </a:spcAft>
            <a:buNone/>
          </a:pPr>
          <a:endParaRPr lang="en-US" sz="1100" kern="1200" dirty="0"/>
        </a:p>
      </dsp:txBody>
      <dsp:txXfrm>
        <a:off x="2695" y="2248644"/>
        <a:ext cx="1459501" cy="875700"/>
      </dsp:txXfrm>
    </dsp:sp>
    <dsp:sp modelId="{C3CBCF2C-C0CB-4BCB-B7C2-98F70F20D608}">
      <dsp:nvSpPr>
        <dsp:cNvPr id="0" name=""/>
        <dsp:cNvSpPr/>
      </dsp:nvSpPr>
      <dsp:spPr>
        <a:xfrm>
          <a:off x="1608147" y="2248644"/>
          <a:ext cx="1459501" cy="875700"/>
        </a:xfrm>
        <a:prstGeom prst="rect">
          <a:avLst/>
        </a:prstGeom>
        <a:solidFill>
          <a:schemeClr val="accent2">
            <a:hueOff val="3029218"/>
            <a:satOff val="-3778"/>
            <a:lumOff val="8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1100" kern="1200" dirty="0"/>
            <a:t>Above all be respectful you  are in someone’s home</a:t>
          </a:r>
        </a:p>
        <a:p>
          <a:pPr marL="0" lvl="0" algn="ctr" defTabSz="444500">
            <a:lnSpc>
              <a:spcPct val="90000"/>
            </a:lnSpc>
            <a:spcBef>
              <a:spcPct val="0"/>
            </a:spcBef>
            <a:spcAft>
              <a:spcPct val="35000"/>
            </a:spcAft>
            <a:buNone/>
          </a:pPr>
          <a:endParaRPr lang="en-US" sz="1100" kern="1200" dirty="0"/>
        </a:p>
      </dsp:txBody>
      <dsp:txXfrm>
        <a:off x="1608147" y="2248644"/>
        <a:ext cx="1459501" cy="875700"/>
      </dsp:txXfrm>
    </dsp:sp>
    <dsp:sp modelId="{C51E75C0-BD39-43A5-82A8-D618D9EB8F78}">
      <dsp:nvSpPr>
        <dsp:cNvPr id="0" name=""/>
        <dsp:cNvSpPr/>
      </dsp:nvSpPr>
      <dsp:spPr>
        <a:xfrm>
          <a:off x="3213599" y="2248644"/>
          <a:ext cx="1459501" cy="875700"/>
        </a:xfrm>
        <a:prstGeom prst="rect">
          <a:avLst/>
        </a:prstGeom>
        <a:solidFill>
          <a:schemeClr val="accent2">
            <a:hueOff val="3304602"/>
            <a:satOff val="-4122"/>
            <a:lumOff val="9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Show empathy</a:t>
          </a:r>
        </a:p>
        <a:p>
          <a:pPr marL="0" lvl="0" indent="0" algn="ctr" defTabSz="488950">
            <a:lnSpc>
              <a:spcPct val="90000"/>
            </a:lnSpc>
            <a:spcBef>
              <a:spcPct val="0"/>
            </a:spcBef>
            <a:spcAft>
              <a:spcPct val="35000"/>
            </a:spcAft>
            <a:buNone/>
          </a:pPr>
          <a:r>
            <a:rPr lang="en-US" sz="1100" kern="1200" dirty="0"/>
            <a:t>Listen </a:t>
          </a:r>
        </a:p>
      </dsp:txBody>
      <dsp:txXfrm>
        <a:off x="3213599" y="2248644"/>
        <a:ext cx="1459501" cy="875700"/>
      </dsp:txXfrm>
    </dsp:sp>
    <dsp:sp modelId="{C0F742C2-FE9D-4D83-B60D-7E3B3E76E356}">
      <dsp:nvSpPr>
        <dsp:cNvPr id="0" name=""/>
        <dsp:cNvSpPr/>
      </dsp:nvSpPr>
      <dsp:spPr>
        <a:xfrm>
          <a:off x="4819050" y="2248644"/>
          <a:ext cx="1459501" cy="875700"/>
        </a:xfrm>
        <a:prstGeom prst="rect">
          <a:avLst/>
        </a:prstGeom>
        <a:solidFill>
          <a:schemeClr val="accent2">
            <a:hueOff val="3579985"/>
            <a:satOff val="-4465"/>
            <a:lumOff val="10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Provide language appropriate materials</a:t>
          </a:r>
        </a:p>
      </dsp:txBody>
      <dsp:txXfrm>
        <a:off x="4819050" y="2248644"/>
        <a:ext cx="1459501" cy="875700"/>
      </dsp:txXfrm>
    </dsp:sp>
    <dsp:sp modelId="{419CE4B7-3AD2-42CA-AE1B-BEC4FA5DEDEE}">
      <dsp:nvSpPr>
        <dsp:cNvPr id="0" name=""/>
        <dsp:cNvSpPr/>
      </dsp:nvSpPr>
      <dsp:spPr>
        <a:xfrm>
          <a:off x="6424502" y="2248644"/>
          <a:ext cx="1459501" cy="875700"/>
        </a:xfrm>
        <a:prstGeom prst="rect">
          <a:avLst/>
        </a:prstGeom>
        <a:solidFill>
          <a:schemeClr val="accent2">
            <a:hueOff val="3855368"/>
            <a:satOff val="-4809"/>
            <a:lumOff val="1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Always look around the corner of the house before walking around a corner</a:t>
          </a:r>
        </a:p>
      </dsp:txBody>
      <dsp:txXfrm>
        <a:off x="6424502" y="2248644"/>
        <a:ext cx="1459501" cy="875700"/>
      </dsp:txXfrm>
    </dsp:sp>
    <dsp:sp modelId="{10972927-99D4-4546-9DD1-89BC955762C6}">
      <dsp:nvSpPr>
        <dsp:cNvPr id="0" name=""/>
        <dsp:cNvSpPr/>
      </dsp:nvSpPr>
      <dsp:spPr>
        <a:xfrm>
          <a:off x="1608147" y="3270295"/>
          <a:ext cx="1459501" cy="875700"/>
        </a:xfrm>
        <a:prstGeom prst="rect">
          <a:avLst/>
        </a:prstGeom>
        <a:solidFill>
          <a:schemeClr val="accent2">
            <a:hueOff val="4130752"/>
            <a:satOff val="-5152"/>
            <a:lumOff val="1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Never trust a rope or chain </a:t>
          </a:r>
        </a:p>
      </dsp:txBody>
      <dsp:txXfrm>
        <a:off x="1608147" y="3270295"/>
        <a:ext cx="1459501" cy="875700"/>
      </dsp:txXfrm>
    </dsp:sp>
    <dsp:sp modelId="{66FA298D-6E25-468A-993F-3F6EF378F2B6}">
      <dsp:nvSpPr>
        <dsp:cNvPr id="0" name=""/>
        <dsp:cNvSpPr/>
      </dsp:nvSpPr>
      <dsp:spPr>
        <a:xfrm>
          <a:off x="3213599" y="3270295"/>
          <a:ext cx="1459501" cy="875700"/>
        </a:xfrm>
        <a:prstGeom prst="rect">
          <a:avLst/>
        </a:prstGeom>
        <a:solidFill>
          <a:schemeClr val="accent2">
            <a:hueOff val="4406136"/>
            <a:satOff val="-5496"/>
            <a:lumOff val="12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You may see guns,  weapons and drugs</a:t>
          </a:r>
        </a:p>
      </dsp:txBody>
      <dsp:txXfrm>
        <a:off x="3213599" y="3270295"/>
        <a:ext cx="1459501" cy="875700"/>
      </dsp:txXfrm>
    </dsp:sp>
    <dsp:sp modelId="{A7CD4CBE-467A-4195-84E8-FFE8B0BAF59F}">
      <dsp:nvSpPr>
        <dsp:cNvPr id="0" name=""/>
        <dsp:cNvSpPr/>
      </dsp:nvSpPr>
      <dsp:spPr>
        <a:xfrm>
          <a:off x="4819050" y="3270295"/>
          <a:ext cx="1459501" cy="87570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Park your car where you can easily be seen and get out</a:t>
          </a:r>
        </a:p>
      </dsp:txBody>
      <dsp:txXfrm>
        <a:off x="4819050" y="3270295"/>
        <a:ext cx="1459501" cy="875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07613-B1F4-44B6-BF77-650102AA0172}">
      <dsp:nvSpPr>
        <dsp:cNvPr id="0" name=""/>
        <dsp:cNvSpPr/>
      </dsp:nvSpPr>
      <dsp:spPr>
        <a:xfrm>
          <a:off x="573653" y="7210"/>
          <a:ext cx="7309060" cy="11880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The Interview</a:t>
          </a:r>
        </a:p>
      </dsp:txBody>
      <dsp:txXfrm>
        <a:off x="1167653" y="7210"/>
        <a:ext cx="6121060" cy="1188000"/>
      </dsp:txXfrm>
    </dsp:sp>
    <dsp:sp modelId="{B76C5D08-D828-4669-84B2-E85C8CF8D186}">
      <dsp:nvSpPr>
        <dsp:cNvPr id="0" name=""/>
        <dsp:cNvSpPr/>
      </dsp:nvSpPr>
      <dsp:spPr>
        <a:xfrm>
          <a:off x="621922" y="1267241"/>
          <a:ext cx="6986585" cy="3533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Take forms and materials with you in the field </a:t>
          </a:r>
        </a:p>
        <a:p>
          <a:pPr marL="228600" lvl="1" indent="-228600" algn="l" defTabSz="977900">
            <a:lnSpc>
              <a:spcPct val="90000"/>
            </a:lnSpc>
            <a:spcBef>
              <a:spcPct val="0"/>
            </a:spcBef>
            <a:spcAft>
              <a:spcPct val="15000"/>
            </a:spcAft>
            <a:buChar char="•"/>
          </a:pPr>
          <a:r>
            <a:rPr lang="en-US" sz="2200" kern="1200" dirty="0"/>
            <a:t>Make sure parents know why you are there</a:t>
          </a:r>
        </a:p>
        <a:p>
          <a:pPr marL="228600" lvl="1" indent="-228600" algn="l" defTabSz="977900">
            <a:lnSpc>
              <a:spcPct val="90000"/>
            </a:lnSpc>
            <a:spcBef>
              <a:spcPct val="0"/>
            </a:spcBef>
            <a:spcAft>
              <a:spcPct val="15000"/>
            </a:spcAft>
            <a:buChar char="•"/>
          </a:pPr>
          <a:r>
            <a:rPr lang="en-US" sz="2200" kern="1200" dirty="0"/>
            <a:t>Review information provided on the 3651 form and verify (name, address, date of birth, parents' names, length of time at residence and supplemental addresses </a:t>
          </a:r>
        </a:p>
        <a:p>
          <a:pPr marL="228600" lvl="1" indent="-228600" algn="l" defTabSz="977900">
            <a:lnSpc>
              <a:spcPct val="90000"/>
            </a:lnSpc>
            <a:spcBef>
              <a:spcPct val="0"/>
            </a:spcBef>
            <a:spcAft>
              <a:spcPct val="15000"/>
            </a:spcAft>
            <a:buChar char="•"/>
          </a:pPr>
          <a:r>
            <a:rPr lang="en-US" sz="2200" kern="1200" dirty="0"/>
            <a:t>Discuss potential sources of lead exposure in the child’s environment </a:t>
          </a:r>
        </a:p>
        <a:p>
          <a:pPr marL="228600" lvl="1" indent="-228600" algn="l" defTabSz="977900">
            <a:lnSpc>
              <a:spcPct val="90000"/>
            </a:lnSpc>
            <a:spcBef>
              <a:spcPct val="0"/>
            </a:spcBef>
            <a:spcAft>
              <a:spcPct val="15000"/>
            </a:spcAft>
            <a:buChar char="•"/>
          </a:pPr>
          <a:r>
            <a:rPr lang="en-US" sz="2200" kern="1200" dirty="0"/>
            <a:t>Identify sleeping and play areas</a:t>
          </a:r>
        </a:p>
        <a:p>
          <a:pPr marL="228600" lvl="1" indent="-228600" algn="l" defTabSz="977900">
            <a:lnSpc>
              <a:spcPct val="90000"/>
            </a:lnSpc>
            <a:spcBef>
              <a:spcPct val="0"/>
            </a:spcBef>
            <a:spcAft>
              <a:spcPct val="15000"/>
            </a:spcAft>
            <a:buChar char="•"/>
          </a:pPr>
          <a:r>
            <a:rPr lang="en-US" sz="2200" kern="1200" dirty="0"/>
            <a:t>Habits and hobbies</a:t>
          </a:r>
        </a:p>
      </dsp:txBody>
      <dsp:txXfrm>
        <a:off x="621922" y="1267241"/>
        <a:ext cx="6986585" cy="35333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AC11D-57EA-4249-9C18-F3C38F407EFA}">
      <dsp:nvSpPr>
        <dsp:cNvPr id="0" name=""/>
        <dsp:cNvSpPr/>
      </dsp:nvSpPr>
      <dsp:spPr>
        <a:xfrm>
          <a:off x="0" y="55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8A2BF4-3894-4772-AA44-7DB05DF09351}">
      <dsp:nvSpPr>
        <dsp:cNvPr id="0" name=""/>
        <dsp:cNvSpPr/>
      </dsp:nvSpPr>
      <dsp:spPr>
        <a:xfrm>
          <a:off x="0" y="552"/>
          <a:ext cx="8229600"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Areas of curiosity and mouthable surfaces</a:t>
          </a:r>
        </a:p>
      </dsp:txBody>
      <dsp:txXfrm>
        <a:off x="0" y="552"/>
        <a:ext cx="8229600" cy="502762"/>
      </dsp:txXfrm>
    </dsp:sp>
    <dsp:sp modelId="{E3987AA1-D9BB-456A-98C5-93E6A4982E8E}">
      <dsp:nvSpPr>
        <dsp:cNvPr id="0" name=""/>
        <dsp:cNvSpPr/>
      </dsp:nvSpPr>
      <dsp:spPr>
        <a:xfrm>
          <a:off x="0" y="50331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47222F-FC23-4F39-B48A-80D7C7576161}">
      <dsp:nvSpPr>
        <dsp:cNvPr id="0" name=""/>
        <dsp:cNvSpPr/>
      </dsp:nvSpPr>
      <dsp:spPr>
        <a:xfrm>
          <a:off x="0" y="503314"/>
          <a:ext cx="8229600"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Objects used for pulling to a standing position </a:t>
          </a:r>
        </a:p>
      </dsp:txBody>
      <dsp:txXfrm>
        <a:off x="0" y="503314"/>
        <a:ext cx="8229600" cy="502762"/>
      </dsp:txXfrm>
    </dsp:sp>
    <dsp:sp modelId="{54AEF04A-73DD-43DC-9294-3E3C24A31112}">
      <dsp:nvSpPr>
        <dsp:cNvPr id="0" name=""/>
        <dsp:cNvSpPr/>
      </dsp:nvSpPr>
      <dsp:spPr>
        <a:xfrm>
          <a:off x="0" y="1006076"/>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3B82BE-7269-4C6E-B9CD-CA36D9967A52}">
      <dsp:nvSpPr>
        <dsp:cNvPr id="0" name=""/>
        <dsp:cNvSpPr/>
      </dsp:nvSpPr>
      <dsp:spPr>
        <a:xfrm>
          <a:off x="0" y="1006076"/>
          <a:ext cx="8229600"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Bathing areas </a:t>
          </a:r>
        </a:p>
      </dsp:txBody>
      <dsp:txXfrm>
        <a:off x="0" y="1006076"/>
        <a:ext cx="8229600" cy="502762"/>
      </dsp:txXfrm>
    </dsp:sp>
    <dsp:sp modelId="{79E32231-BAD7-44CF-A460-89EEC22BAF61}">
      <dsp:nvSpPr>
        <dsp:cNvPr id="0" name=""/>
        <dsp:cNvSpPr/>
      </dsp:nvSpPr>
      <dsp:spPr>
        <a:xfrm>
          <a:off x="0" y="1508838"/>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24EC5A-FC17-45DE-A9FA-FDC13175C7F6}">
      <dsp:nvSpPr>
        <dsp:cNvPr id="0" name=""/>
        <dsp:cNvSpPr/>
      </dsp:nvSpPr>
      <dsp:spPr>
        <a:xfrm>
          <a:off x="0" y="1508838"/>
          <a:ext cx="8229600"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Food preparation, storage and utensils</a:t>
          </a:r>
        </a:p>
      </dsp:txBody>
      <dsp:txXfrm>
        <a:off x="0" y="1508838"/>
        <a:ext cx="8229600" cy="502762"/>
      </dsp:txXfrm>
    </dsp:sp>
    <dsp:sp modelId="{90B751A1-E4A3-4EF4-BD16-A46877C1ACFC}">
      <dsp:nvSpPr>
        <dsp:cNvPr id="0" name=""/>
        <dsp:cNvSpPr/>
      </dsp:nvSpPr>
      <dsp:spPr>
        <a:xfrm>
          <a:off x="0" y="201160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E01CFC-F863-4AAA-A956-3A2794377DE2}">
      <dsp:nvSpPr>
        <dsp:cNvPr id="0" name=""/>
        <dsp:cNvSpPr/>
      </dsp:nvSpPr>
      <dsp:spPr>
        <a:xfrm>
          <a:off x="0" y="2011600"/>
          <a:ext cx="8229600"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Look under, behind and in the small spaces</a:t>
          </a:r>
        </a:p>
      </dsp:txBody>
      <dsp:txXfrm>
        <a:off x="0" y="2011600"/>
        <a:ext cx="8229600" cy="502762"/>
      </dsp:txXfrm>
    </dsp:sp>
    <dsp:sp modelId="{FFFADAE9-1035-48F3-93EA-EF7D50AD2151}">
      <dsp:nvSpPr>
        <dsp:cNvPr id="0" name=""/>
        <dsp:cNvSpPr/>
      </dsp:nvSpPr>
      <dsp:spPr>
        <a:xfrm>
          <a:off x="0" y="251436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22C4D1-29C7-4F95-93FA-3C06D7D84E44}">
      <dsp:nvSpPr>
        <dsp:cNvPr id="0" name=""/>
        <dsp:cNvSpPr/>
      </dsp:nvSpPr>
      <dsp:spPr>
        <a:xfrm>
          <a:off x="0" y="2514362"/>
          <a:ext cx="8229600"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Ask questions</a:t>
          </a:r>
        </a:p>
      </dsp:txBody>
      <dsp:txXfrm>
        <a:off x="0" y="2514362"/>
        <a:ext cx="8229600" cy="502762"/>
      </dsp:txXfrm>
    </dsp:sp>
    <dsp:sp modelId="{07291A9D-960C-4635-808C-58CBC12436DA}">
      <dsp:nvSpPr>
        <dsp:cNvPr id="0" name=""/>
        <dsp:cNvSpPr/>
      </dsp:nvSpPr>
      <dsp:spPr>
        <a:xfrm>
          <a:off x="0" y="301712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9705B9-A13D-4D75-9C31-9505C9F2B97F}">
      <dsp:nvSpPr>
        <dsp:cNvPr id="0" name=""/>
        <dsp:cNvSpPr/>
      </dsp:nvSpPr>
      <dsp:spPr>
        <a:xfrm>
          <a:off x="0" y="3017124"/>
          <a:ext cx="8229600"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Always ask the child’s parents where they think the lead exposure is occurring</a:t>
          </a:r>
        </a:p>
      </dsp:txBody>
      <dsp:txXfrm>
        <a:off x="0" y="3017124"/>
        <a:ext cx="8229600" cy="502762"/>
      </dsp:txXfrm>
    </dsp:sp>
    <dsp:sp modelId="{1EDB2D70-8853-46C2-90F2-C22D48A63D66}">
      <dsp:nvSpPr>
        <dsp:cNvPr id="0" name=""/>
        <dsp:cNvSpPr/>
      </dsp:nvSpPr>
      <dsp:spPr>
        <a:xfrm>
          <a:off x="0" y="3519886"/>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6C8868-6681-4374-A0AF-32AA2FDF6C2A}">
      <dsp:nvSpPr>
        <dsp:cNvPr id="0" name=""/>
        <dsp:cNvSpPr/>
      </dsp:nvSpPr>
      <dsp:spPr>
        <a:xfrm>
          <a:off x="0" y="3519886"/>
          <a:ext cx="8229600"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Document your findings, sketches, diagram</a:t>
          </a:r>
        </a:p>
      </dsp:txBody>
      <dsp:txXfrm>
        <a:off x="0" y="3519886"/>
        <a:ext cx="8229600" cy="502762"/>
      </dsp:txXfrm>
    </dsp:sp>
    <dsp:sp modelId="{64352F66-D3F0-4071-9FA5-E5A79CB9B929}">
      <dsp:nvSpPr>
        <dsp:cNvPr id="0" name=""/>
        <dsp:cNvSpPr/>
      </dsp:nvSpPr>
      <dsp:spPr>
        <a:xfrm>
          <a:off x="0" y="4022648"/>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CD374-1072-43C8-96A1-2EC56C4244F6}">
      <dsp:nvSpPr>
        <dsp:cNvPr id="0" name=""/>
        <dsp:cNvSpPr/>
      </dsp:nvSpPr>
      <dsp:spPr>
        <a:xfrm>
          <a:off x="0" y="4022648"/>
          <a:ext cx="8229600" cy="50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Record XRF readings</a:t>
          </a:r>
        </a:p>
      </dsp:txBody>
      <dsp:txXfrm>
        <a:off x="0" y="4022648"/>
        <a:ext cx="8229600" cy="5027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67D93-5401-4E00-A063-B2470BC9156B}">
      <dsp:nvSpPr>
        <dsp:cNvPr id="0" name=""/>
        <dsp:cNvSpPr/>
      </dsp:nvSpPr>
      <dsp:spPr>
        <a:xfrm>
          <a:off x="0" y="0"/>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E654D5-23C3-406A-A71C-D7384475883E}">
      <dsp:nvSpPr>
        <dsp:cNvPr id="0" name=""/>
        <dsp:cNvSpPr/>
      </dsp:nvSpPr>
      <dsp:spPr>
        <a:xfrm>
          <a:off x="0" y="2124"/>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Does the child consume any homemade or foreign manufactured herbs, vitamins, teas, medications or supplements home remedies? </a:t>
          </a:r>
        </a:p>
      </dsp:txBody>
      <dsp:txXfrm>
        <a:off x="0" y="2124"/>
        <a:ext cx="7886700" cy="724514"/>
      </dsp:txXfrm>
    </dsp:sp>
    <dsp:sp modelId="{BE68BA10-E319-4BAC-BBDE-7A8870FEBDB7}">
      <dsp:nvSpPr>
        <dsp:cNvPr id="0" name=""/>
        <dsp:cNvSpPr/>
      </dsp:nvSpPr>
      <dsp:spPr>
        <a:xfrm>
          <a:off x="0" y="726639"/>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653DF9-B667-42FA-82D8-41F3511D269D}">
      <dsp:nvSpPr>
        <dsp:cNvPr id="0" name=""/>
        <dsp:cNvSpPr/>
      </dsp:nvSpPr>
      <dsp:spPr>
        <a:xfrm>
          <a:off x="0" y="726639"/>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Travel</a:t>
          </a:r>
        </a:p>
      </dsp:txBody>
      <dsp:txXfrm>
        <a:off x="0" y="726639"/>
        <a:ext cx="7886700" cy="724514"/>
      </dsp:txXfrm>
    </dsp:sp>
    <dsp:sp modelId="{84F9E6AF-206D-4694-B06A-EEF3FCA88BA5}">
      <dsp:nvSpPr>
        <dsp:cNvPr id="0" name=""/>
        <dsp:cNvSpPr/>
      </dsp:nvSpPr>
      <dsp:spPr>
        <a:xfrm>
          <a:off x="0" y="1451154"/>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54E559-DEC3-4188-8494-9B4C58F67CFB}">
      <dsp:nvSpPr>
        <dsp:cNvPr id="0" name=""/>
        <dsp:cNvSpPr/>
      </dsp:nvSpPr>
      <dsp:spPr>
        <a:xfrm>
          <a:off x="0" y="1451154"/>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Mouthable objects</a:t>
          </a:r>
        </a:p>
      </dsp:txBody>
      <dsp:txXfrm>
        <a:off x="0" y="1451154"/>
        <a:ext cx="7886700" cy="724514"/>
      </dsp:txXfrm>
    </dsp:sp>
    <dsp:sp modelId="{FEB5363B-71ED-4608-9F6A-A85E119123B1}">
      <dsp:nvSpPr>
        <dsp:cNvPr id="0" name=""/>
        <dsp:cNvSpPr/>
      </dsp:nvSpPr>
      <dsp:spPr>
        <a:xfrm>
          <a:off x="0" y="2175669"/>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BB9940-4807-4EC2-A0A7-0D5715D975A9}">
      <dsp:nvSpPr>
        <dsp:cNvPr id="0" name=""/>
        <dsp:cNvSpPr/>
      </dsp:nvSpPr>
      <dsp:spPr>
        <a:xfrm>
          <a:off x="0" y="2175669"/>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Home hobbies</a:t>
          </a:r>
        </a:p>
      </dsp:txBody>
      <dsp:txXfrm>
        <a:off x="0" y="2175669"/>
        <a:ext cx="7886700" cy="724514"/>
      </dsp:txXfrm>
    </dsp:sp>
    <dsp:sp modelId="{B4303426-324A-48C4-8B44-FF9C9BC612F3}">
      <dsp:nvSpPr>
        <dsp:cNvPr id="0" name=""/>
        <dsp:cNvSpPr/>
      </dsp:nvSpPr>
      <dsp:spPr>
        <a:xfrm>
          <a:off x="0" y="2900183"/>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7E64C1-E412-464B-B92B-8D5FC3649CB8}">
      <dsp:nvSpPr>
        <dsp:cNvPr id="0" name=""/>
        <dsp:cNvSpPr/>
      </dsp:nvSpPr>
      <dsp:spPr>
        <a:xfrm>
          <a:off x="0" y="2900183"/>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Food preparation, diet and spices </a:t>
          </a:r>
        </a:p>
      </dsp:txBody>
      <dsp:txXfrm>
        <a:off x="0" y="2900183"/>
        <a:ext cx="7886700" cy="724514"/>
      </dsp:txXfrm>
    </dsp:sp>
    <dsp:sp modelId="{8A128086-E02F-4D71-8CE0-8A1029AB0CC6}">
      <dsp:nvSpPr>
        <dsp:cNvPr id="0" name=""/>
        <dsp:cNvSpPr/>
      </dsp:nvSpPr>
      <dsp:spPr>
        <a:xfrm>
          <a:off x="0" y="3624698"/>
          <a:ext cx="78867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BB3C9C-F982-4464-8F07-55BE2E524827}">
      <dsp:nvSpPr>
        <dsp:cNvPr id="0" name=""/>
        <dsp:cNvSpPr/>
      </dsp:nvSpPr>
      <dsp:spPr>
        <a:xfrm>
          <a:off x="0" y="3624698"/>
          <a:ext cx="78867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What is their potable water source</a:t>
          </a:r>
        </a:p>
      </dsp:txBody>
      <dsp:txXfrm>
        <a:off x="0" y="3624698"/>
        <a:ext cx="7886700" cy="7245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CFA58-5F34-44F6-A79E-6A738E143DD2}">
      <dsp:nvSpPr>
        <dsp:cNvPr id="0" name=""/>
        <dsp:cNvSpPr/>
      </dsp:nvSpPr>
      <dsp:spPr>
        <a:xfrm>
          <a:off x="765365" y="371395"/>
          <a:ext cx="823921" cy="8239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E4F640-2DEE-4DD8-BA96-01784B17015C}">
      <dsp:nvSpPr>
        <dsp:cNvPr id="0" name=""/>
        <dsp:cNvSpPr/>
      </dsp:nvSpPr>
      <dsp:spPr>
        <a:xfrm>
          <a:off x="54532" y="1423109"/>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t>1978</a:t>
          </a:r>
        </a:p>
      </dsp:txBody>
      <dsp:txXfrm>
        <a:off x="54532" y="1423109"/>
        <a:ext cx="2354062" cy="353109"/>
      </dsp:txXfrm>
    </dsp:sp>
    <dsp:sp modelId="{E16149CE-BC3F-4B16-8254-EEFECEDD7EB2}">
      <dsp:nvSpPr>
        <dsp:cNvPr id="0" name=""/>
        <dsp:cNvSpPr/>
      </dsp:nvSpPr>
      <dsp:spPr>
        <a:xfrm>
          <a:off x="0" y="1749185"/>
          <a:ext cx="2354062" cy="1165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Lead-based paints were banned for residential use in 1978.</a:t>
          </a:r>
        </a:p>
        <a:p>
          <a:pPr marL="0" lvl="0" indent="0" algn="ctr" defTabSz="755650">
            <a:lnSpc>
              <a:spcPct val="100000"/>
            </a:lnSpc>
            <a:spcBef>
              <a:spcPct val="0"/>
            </a:spcBef>
            <a:spcAft>
              <a:spcPct val="35000"/>
            </a:spcAft>
            <a:buNone/>
          </a:pPr>
          <a:endParaRPr lang="en-US" sz="1700" kern="1200" dirty="0"/>
        </a:p>
      </dsp:txBody>
      <dsp:txXfrm>
        <a:off x="0" y="1749185"/>
        <a:ext cx="2354062" cy="1165870"/>
      </dsp:txXfrm>
    </dsp:sp>
    <dsp:sp modelId="{4D6B432F-5110-4E0E-B0C3-A807DF26BFDE}">
      <dsp:nvSpPr>
        <dsp:cNvPr id="0" name=""/>
        <dsp:cNvSpPr/>
      </dsp:nvSpPr>
      <dsp:spPr>
        <a:xfrm>
          <a:off x="3531389" y="459698"/>
          <a:ext cx="823921" cy="8239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412988-0A23-4C8A-B9BE-0E677BF393F5}">
      <dsp:nvSpPr>
        <dsp:cNvPr id="0" name=""/>
        <dsp:cNvSpPr/>
      </dsp:nvSpPr>
      <dsp:spPr>
        <a:xfrm>
          <a:off x="2760504" y="1416850"/>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t>1986</a:t>
          </a:r>
        </a:p>
      </dsp:txBody>
      <dsp:txXfrm>
        <a:off x="2760504" y="1416850"/>
        <a:ext cx="2354062" cy="353109"/>
      </dsp:txXfrm>
    </dsp:sp>
    <dsp:sp modelId="{5FDE7D5F-4EB1-4D06-B407-A0900C4C0333}">
      <dsp:nvSpPr>
        <dsp:cNvPr id="0" name=""/>
        <dsp:cNvSpPr/>
      </dsp:nvSpPr>
      <dsp:spPr>
        <a:xfrm>
          <a:off x="2766318" y="1770507"/>
          <a:ext cx="2354062" cy="81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Lead solder was banned from use in public water supplies 1986. </a:t>
          </a:r>
        </a:p>
      </dsp:txBody>
      <dsp:txXfrm>
        <a:off x="2766318" y="1770507"/>
        <a:ext cx="2354062" cy="812657"/>
      </dsp:txXfrm>
    </dsp:sp>
    <dsp:sp modelId="{C6ACD10C-EB8A-4A21-944F-6F6F3493563C}">
      <dsp:nvSpPr>
        <dsp:cNvPr id="0" name=""/>
        <dsp:cNvSpPr/>
      </dsp:nvSpPr>
      <dsp:spPr>
        <a:xfrm>
          <a:off x="6297412" y="459698"/>
          <a:ext cx="823921" cy="8239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DCE13B-6F35-4268-99F8-A0A273AE03C0}">
      <dsp:nvSpPr>
        <dsp:cNvPr id="0" name=""/>
        <dsp:cNvSpPr/>
      </dsp:nvSpPr>
      <dsp:spPr>
        <a:xfrm>
          <a:off x="5532342" y="1374929"/>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dirty="0"/>
            <a:t>1996</a:t>
          </a:r>
        </a:p>
      </dsp:txBody>
      <dsp:txXfrm>
        <a:off x="5532342" y="1374929"/>
        <a:ext cx="2354062" cy="353109"/>
      </dsp:txXfrm>
    </dsp:sp>
    <dsp:sp modelId="{3E96C921-128E-41C5-B6EC-3BE10AD4B4B5}">
      <dsp:nvSpPr>
        <dsp:cNvPr id="0" name=""/>
        <dsp:cNvSpPr/>
      </dsp:nvSpPr>
      <dsp:spPr>
        <a:xfrm>
          <a:off x="5532342" y="1770507"/>
          <a:ext cx="2354062" cy="812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Leaded gasoline was banned from use in all on-road vehicles in the US.</a:t>
          </a:r>
        </a:p>
      </dsp:txBody>
      <dsp:txXfrm>
        <a:off x="5532342" y="1770507"/>
        <a:ext cx="2354062" cy="8126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4CE2C-58C9-40FF-9E6A-838CEC5DB78B}">
      <dsp:nvSpPr>
        <dsp:cNvPr id="0" name=""/>
        <dsp:cNvSpPr/>
      </dsp:nvSpPr>
      <dsp:spPr>
        <a:xfrm>
          <a:off x="0" y="450453"/>
          <a:ext cx="2464593" cy="3450431"/>
        </a:xfrm>
        <a:prstGeom prst="rect">
          <a:avLst/>
        </a:prstGeom>
        <a:solidFill>
          <a:schemeClr val="bg1">
            <a:lumMod val="95000"/>
            <a:hueOff val="0"/>
            <a:satOff val="0"/>
            <a:lumOff val="0"/>
            <a:alphaOff val="0"/>
          </a:schemeClr>
        </a:solidFill>
        <a:ln w="25400"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844550">
            <a:lnSpc>
              <a:spcPct val="90000"/>
            </a:lnSpc>
            <a:spcBef>
              <a:spcPct val="0"/>
            </a:spcBef>
            <a:spcAft>
              <a:spcPct val="35000"/>
            </a:spcAft>
            <a:buNone/>
          </a:pPr>
          <a:r>
            <a:rPr lang="en-US" sz="1900" kern="1200" dirty="0"/>
            <a:t>XRF analysis the most cost effective and quickest method of screening a large number of surfaces. </a:t>
          </a:r>
        </a:p>
      </dsp:txBody>
      <dsp:txXfrm>
        <a:off x="0" y="1761617"/>
        <a:ext cx="2464593" cy="2070258"/>
      </dsp:txXfrm>
    </dsp:sp>
    <dsp:sp modelId="{F853D35D-4567-434C-94D6-0AB85195C4DA}">
      <dsp:nvSpPr>
        <dsp:cNvPr id="0" name=""/>
        <dsp:cNvSpPr/>
      </dsp:nvSpPr>
      <dsp:spPr>
        <a:xfrm>
          <a:off x="714732" y="795496"/>
          <a:ext cx="1035129" cy="103512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866323" y="947087"/>
        <a:ext cx="731947" cy="731947"/>
      </dsp:txXfrm>
    </dsp:sp>
    <dsp:sp modelId="{BEB379DC-65A8-4FEC-B04F-C6253D111AAE}">
      <dsp:nvSpPr>
        <dsp:cNvPr id="0" name=""/>
        <dsp:cNvSpPr/>
      </dsp:nvSpPr>
      <dsp:spPr>
        <a:xfrm>
          <a:off x="0" y="3900812"/>
          <a:ext cx="2464593"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694B31-5DCB-485E-9A89-329D941D3340}">
      <dsp:nvSpPr>
        <dsp:cNvPr id="0" name=""/>
        <dsp:cNvSpPr/>
      </dsp:nvSpPr>
      <dsp:spPr>
        <a:xfrm>
          <a:off x="2711053" y="450453"/>
          <a:ext cx="2464593" cy="3450431"/>
        </a:xfrm>
        <a:prstGeom prst="rect">
          <a:avLst/>
        </a:prstGeom>
        <a:solidFill>
          <a:schemeClr val="bg1">
            <a:lumMod val="95000"/>
            <a:hueOff val="0"/>
            <a:satOff val="0"/>
            <a:lumOff val="0"/>
            <a:alphaOff val="0"/>
          </a:schemeClr>
        </a:solidFill>
        <a:ln w="25400"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844550">
            <a:lnSpc>
              <a:spcPct val="90000"/>
            </a:lnSpc>
            <a:spcBef>
              <a:spcPct val="0"/>
            </a:spcBef>
            <a:spcAft>
              <a:spcPct val="35000"/>
            </a:spcAft>
            <a:buNone/>
          </a:pPr>
          <a:r>
            <a:rPr lang="en-US" sz="1900" kern="1200" dirty="0"/>
            <a:t>Lead content is expressed in milligrams per square centimeter mg/cm</a:t>
          </a:r>
          <a:r>
            <a:rPr lang="en-US" sz="1900" kern="1200" baseline="30000" dirty="0"/>
            <a:t>2</a:t>
          </a:r>
          <a:endParaRPr lang="en-US" sz="1900" kern="1200" dirty="0"/>
        </a:p>
      </dsp:txBody>
      <dsp:txXfrm>
        <a:off x="2711053" y="1761617"/>
        <a:ext cx="2464593" cy="2070258"/>
      </dsp:txXfrm>
    </dsp:sp>
    <dsp:sp modelId="{D4047F81-3696-4089-B634-6F82C3BC8E79}">
      <dsp:nvSpPr>
        <dsp:cNvPr id="0" name=""/>
        <dsp:cNvSpPr/>
      </dsp:nvSpPr>
      <dsp:spPr>
        <a:xfrm>
          <a:off x="3425785" y="795496"/>
          <a:ext cx="1035129" cy="103512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3577376" y="947087"/>
        <a:ext cx="731947" cy="731947"/>
      </dsp:txXfrm>
    </dsp:sp>
    <dsp:sp modelId="{169439CD-74BD-44D3-A0B9-F63155B972F1}">
      <dsp:nvSpPr>
        <dsp:cNvPr id="0" name=""/>
        <dsp:cNvSpPr/>
      </dsp:nvSpPr>
      <dsp:spPr>
        <a:xfrm>
          <a:off x="2711053" y="3900812"/>
          <a:ext cx="2464593"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8F04E3-2902-4207-A396-A7D53AA3E9A4}">
      <dsp:nvSpPr>
        <dsp:cNvPr id="0" name=""/>
        <dsp:cNvSpPr/>
      </dsp:nvSpPr>
      <dsp:spPr>
        <a:xfrm>
          <a:off x="5422106" y="450453"/>
          <a:ext cx="2464593" cy="3450431"/>
        </a:xfrm>
        <a:prstGeom prst="rect">
          <a:avLst/>
        </a:prstGeom>
        <a:solidFill>
          <a:schemeClr val="bg1">
            <a:lumMod val="95000"/>
            <a:hueOff val="0"/>
            <a:satOff val="0"/>
            <a:lumOff val="0"/>
            <a:alphaOff val="0"/>
          </a:schemeClr>
        </a:solidFill>
        <a:ln w="25400" cap="flat" cmpd="sng" algn="ctr">
          <a:solidFill>
            <a:schemeClr val="bg1">
              <a:lumMod val="9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844550">
            <a:lnSpc>
              <a:spcPct val="90000"/>
            </a:lnSpc>
            <a:spcBef>
              <a:spcPct val="0"/>
            </a:spcBef>
            <a:spcAft>
              <a:spcPct val="35000"/>
            </a:spcAft>
            <a:buNone/>
          </a:pPr>
          <a:r>
            <a:rPr lang="en-US" sz="1900" kern="1200" dirty="0"/>
            <a:t>1.0 mg/cm</a:t>
          </a:r>
          <a:r>
            <a:rPr lang="en-US" sz="1900" kern="1200" baseline="30000" dirty="0"/>
            <a:t>2 </a:t>
          </a:r>
          <a:r>
            <a:rPr lang="en-US" sz="1900" kern="1200" dirty="0"/>
            <a:t>or greater is considered a lead poisoning hazard.</a:t>
          </a:r>
        </a:p>
      </dsp:txBody>
      <dsp:txXfrm>
        <a:off x="5422106" y="1761617"/>
        <a:ext cx="2464593" cy="2070258"/>
      </dsp:txXfrm>
    </dsp:sp>
    <dsp:sp modelId="{462DEA08-1356-4765-8B4A-F8E87F97B4D9}">
      <dsp:nvSpPr>
        <dsp:cNvPr id="0" name=""/>
        <dsp:cNvSpPr/>
      </dsp:nvSpPr>
      <dsp:spPr>
        <a:xfrm>
          <a:off x="6136838" y="795496"/>
          <a:ext cx="1035129" cy="1035129"/>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703" tIns="12700" rIns="80703"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6288429" y="947087"/>
        <a:ext cx="731947" cy="731947"/>
      </dsp:txXfrm>
    </dsp:sp>
    <dsp:sp modelId="{38B377C1-7EBB-4FBE-802F-DB82E399B1AE}">
      <dsp:nvSpPr>
        <dsp:cNvPr id="0" name=""/>
        <dsp:cNvSpPr/>
      </dsp:nvSpPr>
      <dsp:spPr>
        <a:xfrm>
          <a:off x="5422106" y="3900812"/>
          <a:ext cx="2464593"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1CD2D-A056-48A6-9D3D-B1253249A166}">
      <dsp:nvSpPr>
        <dsp:cNvPr id="0" name=""/>
        <dsp:cNvSpPr/>
      </dsp:nvSpPr>
      <dsp:spPr>
        <a:xfrm>
          <a:off x="0" y="2720"/>
          <a:ext cx="470177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A25F01-8499-4D1D-A0EA-736F84420503}">
      <dsp:nvSpPr>
        <dsp:cNvPr id="0" name=""/>
        <dsp:cNvSpPr/>
      </dsp:nvSpPr>
      <dsp:spPr>
        <a:xfrm>
          <a:off x="0" y="2720"/>
          <a:ext cx="4701779"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Another quantitative method of determining hazards is by laboratory analysis. </a:t>
          </a:r>
        </a:p>
      </dsp:txBody>
      <dsp:txXfrm>
        <a:off x="0" y="2720"/>
        <a:ext cx="4701779" cy="1855561"/>
      </dsp:txXfrm>
    </dsp:sp>
    <dsp:sp modelId="{752E28DF-68CD-4767-B066-74B0332776E6}">
      <dsp:nvSpPr>
        <dsp:cNvPr id="0" name=""/>
        <dsp:cNvSpPr/>
      </dsp:nvSpPr>
      <dsp:spPr>
        <a:xfrm>
          <a:off x="0" y="1858281"/>
          <a:ext cx="470177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2DC83-210F-4392-ABCB-558AAA2F9C85}">
      <dsp:nvSpPr>
        <dsp:cNvPr id="0" name=""/>
        <dsp:cNvSpPr/>
      </dsp:nvSpPr>
      <dsp:spPr>
        <a:xfrm>
          <a:off x="0" y="1858281"/>
          <a:ext cx="4701779"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Paint, dust, soil, water and …. other stuff!</a:t>
          </a:r>
        </a:p>
      </dsp:txBody>
      <dsp:txXfrm>
        <a:off x="0" y="1858281"/>
        <a:ext cx="4701779" cy="1855561"/>
      </dsp:txXfrm>
    </dsp:sp>
    <dsp:sp modelId="{82FB2842-0702-48C5-AE86-9B34242D3902}">
      <dsp:nvSpPr>
        <dsp:cNvPr id="0" name=""/>
        <dsp:cNvSpPr/>
      </dsp:nvSpPr>
      <dsp:spPr>
        <a:xfrm>
          <a:off x="0" y="3713843"/>
          <a:ext cx="470177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29A337-390A-49D4-ACD1-92F0335A6838}">
      <dsp:nvSpPr>
        <dsp:cNvPr id="0" name=""/>
        <dsp:cNvSpPr/>
      </dsp:nvSpPr>
      <dsp:spPr>
        <a:xfrm>
          <a:off x="0" y="3713843"/>
          <a:ext cx="4701779"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Normally samples are submitted to the State Laboratory of Public Health where lead content is determined by atomic absorption spectroscopy (AAS).</a:t>
          </a:r>
        </a:p>
      </dsp:txBody>
      <dsp:txXfrm>
        <a:off x="0" y="3713843"/>
        <a:ext cx="4701779" cy="18555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86A17-6C81-4F90-BA8F-D90B51A176FF}">
      <dsp:nvSpPr>
        <dsp:cNvPr id="0" name=""/>
        <dsp:cNvSpPr/>
      </dsp:nvSpPr>
      <dsp:spPr>
        <a:xfrm>
          <a:off x="0" y="305176"/>
          <a:ext cx="3264837" cy="1539719"/>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Lead content is reported as percent by weight</a:t>
          </a:r>
        </a:p>
      </dsp:txBody>
      <dsp:txXfrm>
        <a:off x="75163" y="380339"/>
        <a:ext cx="3114511" cy="1389393"/>
      </dsp:txXfrm>
    </dsp:sp>
    <dsp:sp modelId="{CC69CD00-974C-41A3-85BE-BB1FF768A40C}">
      <dsp:nvSpPr>
        <dsp:cNvPr id="0" name=""/>
        <dsp:cNvSpPr/>
      </dsp:nvSpPr>
      <dsp:spPr>
        <a:xfrm>
          <a:off x="0" y="1925537"/>
          <a:ext cx="3264837" cy="1539719"/>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0.5% or 5000 ppm is considered a lead poisoning hazard</a:t>
          </a:r>
        </a:p>
      </dsp:txBody>
      <dsp:txXfrm>
        <a:off x="75163" y="2000700"/>
        <a:ext cx="3114511" cy="138939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7885DA-315E-4302-B7C3-8769F668A798}" type="datetimeFigureOut">
              <a:rPr lang="en-US" smtClean="0"/>
              <a:t>10/18/2022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A79565-40A2-461B-94E8-6E39C14BBD1E}" type="slidenum">
              <a:rPr lang="en-US" smtClean="0"/>
              <a:t>‹#›</a:t>
            </a:fld>
            <a:endParaRPr lang="en-US" dirty="0"/>
          </a:p>
        </p:txBody>
      </p:sp>
    </p:spTree>
    <p:extLst>
      <p:ext uri="{BB962C8B-B14F-4D97-AF65-F5344CB8AC3E}">
        <p14:creationId xmlns:p14="http://schemas.microsoft.com/office/powerpoint/2010/main" val="4081784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86B01B-3DA4-4446-8AE7-8C5D03E4149D}" type="datetimeFigureOut">
              <a:rPr lang="en-US" smtClean="0"/>
              <a:t>10/18/2022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85AE11-A61A-4074-98F3-D8A7C9A1658F}" type="slidenum">
              <a:rPr lang="en-US" smtClean="0"/>
              <a:t>‹#›</a:t>
            </a:fld>
            <a:endParaRPr lang="en-US" dirty="0"/>
          </a:p>
        </p:txBody>
      </p:sp>
    </p:spTree>
    <p:extLst>
      <p:ext uri="{BB962C8B-B14F-4D97-AF65-F5344CB8AC3E}">
        <p14:creationId xmlns:p14="http://schemas.microsoft.com/office/powerpoint/2010/main" val="1361865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5AE11-A61A-4074-98F3-D8A7C9A1658F}" type="slidenum">
              <a:rPr lang="en-US" smtClean="0"/>
              <a:t>7</a:t>
            </a:fld>
            <a:endParaRPr lang="en-US" dirty="0"/>
          </a:p>
        </p:txBody>
      </p:sp>
    </p:spTree>
    <p:extLst>
      <p:ext uri="{BB962C8B-B14F-4D97-AF65-F5344CB8AC3E}">
        <p14:creationId xmlns:p14="http://schemas.microsoft.com/office/powerpoint/2010/main" val="181549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This rule applies to – </a:t>
            </a:r>
          </a:p>
          <a:p>
            <a:pPr eaLnBrk="1" hangingPunct="1">
              <a:spcBef>
                <a:spcPct val="0"/>
              </a:spcBef>
            </a:pPr>
            <a:r>
              <a:rPr lang="en-US" dirty="0"/>
              <a:t>What happened in 1978</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761" indent="-285677" eaLnBrk="0" hangingPunct="0">
              <a:defRPr>
                <a:solidFill>
                  <a:schemeClr val="tx1"/>
                </a:solidFill>
                <a:latin typeface="Arial" charset="0"/>
              </a:defRPr>
            </a:lvl2pPr>
            <a:lvl3pPr marL="1142708" indent="-228542" eaLnBrk="0" hangingPunct="0">
              <a:defRPr>
                <a:solidFill>
                  <a:schemeClr val="tx1"/>
                </a:solidFill>
                <a:latin typeface="Arial" charset="0"/>
              </a:defRPr>
            </a:lvl3pPr>
            <a:lvl4pPr marL="1599792" indent="-228542" eaLnBrk="0" hangingPunct="0">
              <a:defRPr>
                <a:solidFill>
                  <a:schemeClr val="tx1"/>
                </a:solidFill>
                <a:latin typeface="Arial" charset="0"/>
              </a:defRPr>
            </a:lvl4pPr>
            <a:lvl5pPr marL="2056876" indent="-228542" eaLnBrk="0" hangingPunct="0">
              <a:defRPr>
                <a:solidFill>
                  <a:schemeClr val="tx1"/>
                </a:solidFill>
                <a:latin typeface="Arial" charset="0"/>
              </a:defRPr>
            </a:lvl5pPr>
            <a:lvl6pPr marL="2513959" indent="-228542" eaLnBrk="0" fontAlgn="base" hangingPunct="0">
              <a:spcBef>
                <a:spcPct val="0"/>
              </a:spcBef>
              <a:spcAft>
                <a:spcPct val="0"/>
              </a:spcAft>
              <a:defRPr>
                <a:solidFill>
                  <a:schemeClr val="tx1"/>
                </a:solidFill>
                <a:latin typeface="Arial" charset="0"/>
              </a:defRPr>
            </a:lvl6pPr>
            <a:lvl7pPr marL="2971043" indent="-228542" eaLnBrk="0" fontAlgn="base" hangingPunct="0">
              <a:spcBef>
                <a:spcPct val="0"/>
              </a:spcBef>
              <a:spcAft>
                <a:spcPct val="0"/>
              </a:spcAft>
              <a:defRPr>
                <a:solidFill>
                  <a:schemeClr val="tx1"/>
                </a:solidFill>
                <a:latin typeface="Arial" charset="0"/>
              </a:defRPr>
            </a:lvl7pPr>
            <a:lvl8pPr marL="3428126" indent="-228542" eaLnBrk="0" fontAlgn="base" hangingPunct="0">
              <a:spcBef>
                <a:spcPct val="0"/>
              </a:spcBef>
              <a:spcAft>
                <a:spcPct val="0"/>
              </a:spcAft>
              <a:defRPr>
                <a:solidFill>
                  <a:schemeClr val="tx1"/>
                </a:solidFill>
                <a:latin typeface="Arial" charset="0"/>
              </a:defRPr>
            </a:lvl8pPr>
            <a:lvl9pPr marL="3885209" indent="-228542" eaLnBrk="0" fontAlgn="base" hangingPunct="0">
              <a:spcBef>
                <a:spcPct val="0"/>
              </a:spcBef>
              <a:spcAft>
                <a:spcPct val="0"/>
              </a:spcAft>
              <a:defRPr>
                <a:solidFill>
                  <a:schemeClr val="tx1"/>
                </a:solidFill>
                <a:latin typeface="Arial" charset="0"/>
              </a:defRPr>
            </a:lvl9pPr>
          </a:lstStyle>
          <a:p>
            <a:pPr eaLnBrk="1" hangingPunct="1"/>
            <a:fld id="{7D76B5F0-3FB4-4997-BDD6-D0F5BA948AB0}" type="slidenum">
              <a:rPr lang="en-US" smtClean="0"/>
              <a:pPr eaLnBrk="1" hangingPunct="1"/>
              <a:t>56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pitchFamily="18"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108" eaLnBrk="0" hangingPunct="0">
              <a:lnSpc>
                <a:spcPct val="90000"/>
              </a:lnSpc>
              <a:spcBef>
                <a:spcPct val="20000"/>
              </a:spcBef>
              <a:buClr>
                <a:schemeClr val="hlink"/>
              </a:buClr>
              <a:defRPr sz="2800" b="1">
                <a:solidFill>
                  <a:schemeClr val="accent1"/>
                </a:solidFill>
                <a:latin typeface="Arial" pitchFamily="34" charset="0"/>
              </a:defRPr>
            </a:lvl1pPr>
            <a:lvl2pPr marL="731286" indent="-281264" defTabSz="914108" eaLnBrk="0" hangingPunct="0">
              <a:lnSpc>
                <a:spcPct val="90000"/>
              </a:lnSpc>
              <a:spcBef>
                <a:spcPct val="20000"/>
              </a:spcBef>
              <a:buClr>
                <a:schemeClr val="hlink"/>
              </a:buClr>
              <a:defRPr sz="2800" b="1">
                <a:solidFill>
                  <a:schemeClr val="accent1"/>
                </a:solidFill>
                <a:latin typeface="Arial" pitchFamily="34" charset="0"/>
              </a:defRPr>
            </a:lvl2pPr>
            <a:lvl3pPr marL="1125055" indent="-225011" defTabSz="914108" eaLnBrk="0" hangingPunct="0">
              <a:lnSpc>
                <a:spcPct val="90000"/>
              </a:lnSpc>
              <a:spcBef>
                <a:spcPct val="20000"/>
              </a:spcBef>
              <a:buClr>
                <a:schemeClr val="hlink"/>
              </a:buClr>
              <a:defRPr sz="2800" b="1">
                <a:solidFill>
                  <a:schemeClr val="accent1"/>
                </a:solidFill>
                <a:latin typeface="Arial" pitchFamily="34" charset="0"/>
              </a:defRPr>
            </a:lvl3pPr>
            <a:lvl4pPr marL="1575077" indent="-225011" defTabSz="914108" eaLnBrk="0" hangingPunct="0">
              <a:lnSpc>
                <a:spcPct val="90000"/>
              </a:lnSpc>
              <a:spcBef>
                <a:spcPct val="20000"/>
              </a:spcBef>
              <a:buClr>
                <a:schemeClr val="hlink"/>
              </a:buClr>
              <a:defRPr sz="2800" b="1">
                <a:solidFill>
                  <a:schemeClr val="accent1"/>
                </a:solidFill>
                <a:latin typeface="Arial" pitchFamily="34" charset="0"/>
              </a:defRPr>
            </a:lvl4pPr>
            <a:lvl5pPr marL="2025099" indent="-225011" defTabSz="914108" eaLnBrk="0" hangingPunct="0">
              <a:lnSpc>
                <a:spcPct val="90000"/>
              </a:lnSpc>
              <a:spcBef>
                <a:spcPct val="20000"/>
              </a:spcBef>
              <a:buClr>
                <a:schemeClr val="hlink"/>
              </a:buClr>
              <a:defRPr sz="2800" b="1">
                <a:solidFill>
                  <a:schemeClr val="accent1"/>
                </a:solidFill>
                <a:latin typeface="Arial" pitchFamily="34" charset="0"/>
              </a:defRPr>
            </a:lvl5pPr>
            <a:lvl6pPr marL="2475121" indent="-225011" defTabSz="914108" eaLnBrk="0" fontAlgn="base" hangingPunct="0">
              <a:lnSpc>
                <a:spcPct val="90000"/>
              </a:lnSpc>
              <a:spcBef>
                <a:spcPct val="20000"/>
              </a:spcBef>
              <a:spcAft>
                <a:spcPct val="0"/>
              </a:spcAft>
              <a:buClr>
                <a:schemeClr val="hlink"/>
              </a:buClr>
              <a:defRPr sz="2800" b="1">
                <a:solidFill>
                  <a:schemeClr val="accent1"/>
                </a:solidFill>
                <a:latin typeface="Arial" pitchFamily="34" charset="0"/>
              </a:defRPr>
            </a:lvl6pPr>
            <a:lvl7pPr marL="2925143" indent="-225011" defTabSz="914108" eaLnBrk="0" fontAlgn="base" hangingPunct="0">
              <a:lnSpc>
                <a:spcPct val="90000"/>
              </a:lnSpc>
              <a:spcBef>
                <a:spcPct val="20000"/>
              </a:spcBef>
              <a:spcAft>
                <a:spcPct val="0"/>
              </a:spcAft>
              <a:buClr>
                <a:schemeClr val="hlink"/>
              </a:buClr>
              <a:defRPr sz="2800" b="1">
                <a:solidFill>
                  <a:schemeClr val="accent1"/>
                </a:solidFill>
                <a:latin typeface="Arial" pitchFamily="34" charset="0"/>
              </a:defRPr>
            </a:lvl7pPr>
            <a:lvl8pPr marL="3375165" indent="-225011" defTabSz="914108" eaLnBrk="0" fontAlgn="base" hangingPunct="0">
              <a:lnSpc>
                <a:spcPct val="90000"/>
              </a:lnSpc>
              <a:spcBef>
                <a:spcPct val="20000"/>
              </a:spcBef>
              <a:spcAft>
                <a:spcPct val="0"/>
              </a:spcAft>
              <a:buClr>
                <a:schemeClr val="hlink"/>
              </a:buClr>
              <a:defRPr sz="2800" b="1">
                <a:solidFill>
                  <a:schemeClr val="accent1"/>
                </a:solidFill>
                <a:latin typeface="Arial" pitchFamily="34" charset="0"/>
              </a:defRPr>
            </a:lvl8pPr>
            <a:lvl9pPr marL="3825187" indent="-225011" defTabSz="914108" eaLnBrk="0" fontAlgn="base" hangingPunct="0">
              <a:lnSpc>
                <a:spcPct val="90000"/>
              </a:lnSpc>
              <a:spcBef>
                <a:spcPct val="20000"/>
              </a:spcBef>
              <a:spcAft>
                <a:spcPct val="0"/>
              </a:spcAft>
              <a:buClr>
                <a:schemeClr val="hlink"/>
              </a:buClr>
              <a:defRPr sz="2800" b="1">
                <a:solidFill>
                  <a:schemeClr val="accent1"/>
                </a:solidFill>
                <a:latin typeface="Arial" pitchFamily="34" charset="0"/>
              </a:defRPr>
            </a:lvl9pPr>
          </a:lstStyle>
          <a:p>
            <a:pPr>
              <a:lnSpc>
                <a:spcPct val="100000"/>
              </a:lnSpc>
              <a:spcBef>
                <a:spcPct val="0"/>
              </a:spcBef>
              <a:buClrTx/>
            </a:pPr>
            <a:fld id="{28E0301B-9250-4677-A64E-CF114AE3836F}" type="slidenum">
              <a:rPr lang="en-US" sz="1200"/>
              <a:pPr>
                <a:lnSpc>
                  <a:spcPct val="100000"/>
                </a:lnSpc>
                <a:spcBef>
                  <a:spcPct val="0"/>
                </a:spcBef>
                <a:buClrTx/>
              </a:pPr>
              <a:t>62</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At one time baby cribs were painted with lead-based paint, which resulted in infant illness and death.</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108" eaLnBrk="0" hangingPunct="0">
              <a:lnSpc>
                <a:spcPct val="90000"/>
              </a:lnSpc>
              <a:spcBef>
                <a:spcPct val="20000"/>
              </a:spcBef>
              <a:buClr>
                <a:schemeClr val="hlink"/>
              </a:buClr>
              <a:defRPr sz="2800" b="1">
                <a:solidFill>
                  <a:schemeClr val="accent1"/>
                </a:solidFill>
                <a:latin typeface="Arial" pitchFamily="34" charset="0"/>
              </a:defRPr>
            </a:lvl1pPr>
            <a:lvl2pPr marL="731286" indent="-281264" defTabSz="914108" eaLnBrk="0" hangingPunct="0">
              <a:lnSpc>
                <a:spcPct val="90000"/>
              </a:lnSpc>
              <a:spcBef>
                <a:spcPct val="20000"/>
              </a:spcBef>
              <a:buClr>
                <a:schemeClr val="hlink"/>
              </a:buClr>
              <a:defRPr sz="2800" b="1">
                <a:solidFill>
                  <a:schemeClr val="accent1"/>
                </a:solidFill>
                <a:latin typeface="Arial" pitchFamily="34" charset="0"/>
              </a:defRPr>
            </a:lvl2pPr>
            <a:lvl3pPr marL="1125055" indent="-225011" defTabSz="914108" eaLnBrk="0" hangingPunct="0">
              <a:lnSpc>
                <a:spcPct val="90000"/>
              </a:lnSpc>
              <a:spcBef>
                <a:spcPct val="20000"/>
              </a:spcBef>
              <a:buClr>
                <a:schemeClr val="hlink"/>
              </a:buClr>
              <a:defRPr sz="2800" b="1">
                <a:solidFill>
                  <a:schemeClr val="accent1"/>
                </a:solidFill>
                <a:latin typeface="Arial" pitchFamily="34" charset="0"/>
              </a:defRPr>
            </a:lvl3pPr>
            <a:lvl4pPr marL="1575077" indent="-225011" defTabSz="914108" eaLnBrk="0" hangingPunct="0">
              <a:lnSpc>
                <a:spcPct val="90000"/>
              </a:lnSpc>
              <a:spcBef>
                <a:spcPct val="20000"/>
              </a:spcBef>
              <a:buClr>
                <a:schemeClr val="hlink"/>
              </a:buClr>
              <a:defRPr sz="2800" b="1">
                <a:solidFill>
                  <a:schemeClr val="accent1"/>
                </a:solidFill>
                <a:latin typeface="Arial" pitchFamily="34" charset="0"/>
              </a:defRPr>
            </a:lvl4pPr>
            <a:lvl5pPr marL="2025099" indent="-225011" defTabSz="914108" eaLnBrk="0" hangingPunct="0">
              <a:lnSpc>
                <a:spcPct val="90000"/>
              </a:lnSpc>
              <a:spcBef>
                <a:spcPct val="20000"/>
              </a:spcBef>
              <a:buClr>
                <a:schemeClr val="hlink"/>
              </a:buClr>
              <a:defRPr sz="2800" b="1">
                <a:solidFill>
                  <a:schemeClr val="accent1"/>
                </a:solidFill>
                <a:latin typeface="Arial" pitchFamily="34" charset="0"/>
              </a:defRPr>
            </a:lvl5pPr>
            <a:lvl6pPr marL="2475121" indent="-225011" defTabSz="914108" eaLnBrk="0" fontAlgn="base" hangingPunct="0">
              <a:lnSpc>
                <a:spcPct val="90000"/>
              </a:lnSpc>
              <a:spcBef>
                <a:spcPct val="20000"/>
              </a:spcBef>
              <a:spcAft>
                <a:spcPct val="0"/>
              </a:spcAft>
              <a:buClr>
                <a:schemeClr val="hlink"/>
              </a:buClr>
              <a:defRPr sz="2800" b="1">
                <a:solidFill>
                  <a:schemeClr val="accent1"/>
                </a:solidFill>
                <a:latin typeface="Arial" pitchFamily="34" charset="0"/>
              </a:defRPr>
            </a:lvl6pPr>
            <a:lvl7pPr marL="2925143" indent="-225011" defTabSz="914108" eaLnBrk="0" fontAlgn="base" hangingPunct="0">
              <a:lnSpc>
                <a:spcPct val="90000"/>
              </a:lnSpc>
              <a:spcBef>
                <a:spcPct val="20000"/>
              </a:spcBef>
              <a:spcAft>
                <a:spcPct val="0"/>
              </a:spcAft>
              <a:buClr>
                <a:schemeClr val="hlink"/>
              </a:buClr>
              <a:defRPr sz="2800" b="1">
                <a:solidFill>
                  <a:schemeClr val="accent1"/>
                </a:solidFill>
                <a:latin typeface="Arial" pitchFamily="34" charset="0"/>
              </a:defRPr>
            </a:lvl7pPr>
            <a:lvl8pPr marL="3375165" indent="-225011" defTabSz="914108" eaLnBrk="0" fontAlgn="base" hangingPunct="0">
              <a:lnSpc>
                <a:spcPct val="90000"/>
              </a:lnSpc>
              <a:spcBef>
                <a:spcPct val="20000"/>
              </a:spcBef>
              <a:spcAft>
                <a:spcPct val="0"/>
              </a:spcAft>
              <a:buClr>
                <a:schemeClr val="hlink"/>
              </a:buClr>
              <a:defRPr sz="2800" b="1">
                <a:solidFill>
                  <a:schemeClr val="accent1"/>
                </a:solidFill>
                <a:latin typeface="Arial" pitchFamily="34" charset="0"/>
              </a:defRPr>
            </a:lvl8pPr>
            <a:lvl9pPr marL="3825187" indent="-225011" defTabSz="914108" eaLnBrk="0" fontAlgn="base" hangingPunct="0">
              <a:lnSpc>
                <a:spcPct val="90000"/>
              </a:lnSpc>
              <a:spcBef>
                <a:spcPct val="20000"/>
              </a:spcBef>
              <a:spcAft>
                <a:spcPct val="0"/>
              </a:spcAft>
              <a:buClr>
                <a:schemeClr val="hlink"/>
              </a:buClr>
              <a:defRPr sz="2800" b="1">
                <a:solidFill>
                  <a:schemeClr val="accent1"/>
                </a:solidFill>
                <a:latin typeface="Arial" pitchFamily="34" charset="0"/>
              </a:defRPr>
            </a:lvl9pPr>
          </a:lstStyle>
          <a:p>
            <a:pPr>
              <a:lnSpc>
                <a:spcPct val="100000"/>
              </a:lnSpc>
              <a:spcBef>
                <a:spcPct val="0"/>
              </a:spcBef>
              <a:buClrTx/>
            </a:pPr>
            <a:fld id="{99B3AEBF-9826-473B-9ECA-7C13945D88B9}" type="slidenum">
              <a:rPr lang="en-US" sz="1200"/>
              <a:pPr>
                <a:lnSpc>
                  <a:spcPct val="100000"/>
                </a:lnSpc>
                <a:spcBef>
                  <a:spcPct val="0"/>
                </a:spcBef>
                <a:buClrTx/>
              </a:pPr>
              <a:t>12</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B1C190-81B9-427D-8492-A9D1B4E75D53}" type="slidenum">
              <a:rPr lang="en-US" smtClean="0"/>
              <a:pPr>
                <a:defRPr/>
              </a:pPr>
              <a:t>14</a:t>
            </a:fld>
            <a:endParaRPr lang="en-US" dirty="0"/>
          </a:p>
        </p:txBody>
      </p:sp>
    </p:spTree>
    <p:extLst>
      <p:ext uri="{BB962C8B-B14F-4D97-AF65-F5344CB8AC3E}">
        <p14:creationId xmlns:p14="http://schemas.microsoft.com/office/powerpoint/2010/main" val="279570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B1C190-81B9-427D-8492-A9D1B4E75D53}" type="slidenum">
              <a:rPr lang="en-US" smtClean="0"/>
              <a:pPr>
                <a:defRPr/>
              </a:pPr>
              <a:t>16</a:t>
            </a:fld>
            <a:endParaRPr lang="en-US" dirty="0"/>
          </a:p>
        </p:txBody>
      </p:sp>
    </p:spTree>
    <p:extLst>
      <p:ext uri="{BB962C8B-B14F-4D97-AF65-F5344CB8AC3E}">
        <p14:creationId xmlns:p14="http://schemas.microsoft.com/office/powerpoint/2010/main" val="94404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5AE11-A61A-4074-98F3-D8A7C9A1658F}" type="slidenum">
              <a:rPr lang="en-US" smtClean="0"/>
              <a:t>34</a:t>
            </a:fld>
            <a:endParaRPr lang="en-US" dirty="0"/>
          </a:p>
        </p:txBody>
      </p:sp>
    </p:spTree>
    <p:extLst>
      <p:ext uri="{BB962C8B-B14F-4D97-AF65-F5344CB8AC3E}">
        <p14:creationId xmlns:p14="http://schemas.microsoft.com/office/powerpoint/2010/main" val="242026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B1C190-81B9-427D-8492-A9D1B4E75D53}" type="slidenum">
              <a:rPr lang="en-US" smtClean="0"/>
              <a:pPr>
                <a:defRPr/>
              </a:pPr>
              <a:t>45</a:t>
            </a:fld>
            <a:endParaRPr lang="en-US" dirty="0"/>
          </a:p>
        </p:txBody>
      </p:sp>
    </p:spTree>
    <p:extLst>
      <p:ext uri="{BB962C8B-B14F-4D97-AF65-F5344CB8AC3E}">
        <p14:creationId xmlns:p14="http://schemas.microsoft.com/office/powerpoint/2010/main" val="123467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B1C190-81B9-427D-8492-A9D1B4E75D53}" type="slidenum">
              <a:rPr lang="en-US" smtClean="0"/>
              <a:pPr>
                <a:defRPr/>
              </a:pPr>
              <a:t>49</a:t>
            </a:fld>
            <a:endParaRPr lang="en-US" dirty="0"/>
          </a:p>
        </p:txBody>
      </p:sp>
    </p:spTree>
    <p:extLst>
      <p:ext uri="{BB962C8B-B14F-4D97-AF65-F5344CB8AC3E}">
        <p14:creationId xmlns:p14="http://schemas.microsoft.com/office/powerpoint/2010/main" val="688273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0B1C190-81B9-427D-8492-A9D1B4E75D53}" type="slidenum">
              <a:rPr lang="en-US" smtClean="0"/>
              <a:pPr>
                <a:defRPr/>
              </a:pPr>
              <a:t>51</a:t>
            </a:fld>
            <a:endParaRPr lang="en-US" dirty="0"/>
          </a:p>
        </p:txBody>
      </p:sp>
    </p:spTree>
    <p:extLst>
      <p:ext uri="{BB962C8B-B14F-4D97-AF65-F5344CB8AC3E}">
        <p14:creationId xmlns:p14="http://schemas.microsoft.com/office/powerpoint/2010/main" val="200111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Hand out given to audience – why?</a:t>
            </a:r>
          </a:p>
          <a:p>
            <a:pPr eaLnBrk="1" hangingPunct="1">
              <a:spcBef>
                <a:spcPct val="0"/>
              </a:spcBef>
            </a:pPr>
            <a:r>
              <a:rPr lang="en-US" dirty="0"/>
              <a:t>To raise awareness of this EPA / NC requirement to protect children and building occupants from lead-based paint hazards.</a:t>
            </a:r>
          </a:p>
          <a:p>
            <a:pPr eaLnBrk="1" hangingPunct="1">
              <a:spcBef>
                <a:spcPct val="0"/>
              </a:spcBef>
            </a:pPr>
            <a:endParaRPr 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761" indent="-285677" eaLnBrk="0" hangingPunct="0">
              <a:defRPr>
                <a:solidFill>
                  <a:schemeClr val="tx1"/>
                </a:solidFill>
                <a:latin typeface="Arial" charset="0"/>
              </a:defRPr>
            </a:lvl2pPr>
            <a:lvl3pPr marL="1142708" indent="-228542" eaLnBrk="0" hangingPunct="0">
              <a:defRPr>
                <a:solidFill>
                  <a:schemeClr val="tx1"/>
                </a:solidFill>
                <a:latin typeface="Arial" charset="0"/>
              </a:defRPr>
            </a:lvl3pPr>
            <a:lvl4pPr marL="1599792" indent="-228542" eaLnBrk="0" hangingPunct="0">
              <a:defRPr>
                <a:solidFill>
                  <a:schemeClr val="tx1"/>
                </a:solidFill>
                <a:latin typeface="Arial" charset="0"/>
              </a:defRPr>
            </a:lvl4pPr>
            <a:lvl5pPr marL="2056876" indent="-228542" eaLnBrk="0" hangingPunct="0">
              <a:defRPr>
                <a:solidFill>
                  <a:schemeClr val="tx1"/>
                </a:solidFill>
                <a:latin typeface="Arial" charset="0"/>
              </a:defRPr>
            </a:lvl5pPr>
            <a:lvl6pPr marL="2513959" indent="-228542" eaLnBrk="0" fontAlgn="base" hangingPunct="0">
              <a:spcBef>
                <a:spcPct val="0"/>
              </a:spcBef>
              <a:spcAft>
                <a:spcPct val="0"/>
              </a:spcAft>
              <a:defRPr>
                <a:solidFill>
                  <a:schemeClr val="tx1"/>
                </a:solidFill>
                <a:latin typeface="Arial" charset="0"/>
              </a:defRPr>
            </a:lvl6pPr>
            <a:lvl7pPr marL="2971043" indent="-228542" eaLnBrk="0" fontAlgn="base" hangingPunct="0">
              <a:spcBef>
                <a:spcPct val="0"/>
              </a:spcBef>
              <a:spcAft>
                <a:spcPct val="0"/>
              </a:spcAft>
              <a:defRPr>
                <a:solidFill>
                  <a:schemeClr val="tx1"/>
                </a:solidFill>
                <a:latin typeface="Arial" charset="0"/>
              </a:defRPr>
            </a:lvl7pPr>
            <a:lvl8pPr marL="3428126" indent="-228542" eaLnBrk="0" fontAlgn="base" hangingPunct="0">
              <a:spcBef>
                <a:spcPct val="0"/>
              </a:spcBef>
              <a:spcAft>
                <a:spcPct val="0"/>
              </a:spcAft>
              <a:defRPr>
                <a:solidFill>
                  <a:schemeClr val="tx1"/>
                </a:solidFill>
                <a:latin typeface="Arial" charset="0"/>
              </a:defRPr>
            </a:lvl8pPr>
            <a:lvl9pPr marL="3885209" indent="-228542" eaLnBrk="0" fontAlgn="base" hangingPunct="0">
              <a:spcBef>
                <a:spcPct val="0"/>
              </a:spcBef>
              <a:spcAft>
                <a:spcPct val="0"/>
              </a:spcAft>
              <a:defRPr>
                <a:solidFill>
                  <a:schemeClr val="tx1"/>
                </a:solidFill>
                <a:latin typeface="Arial" charset="0"/>
              </a:defRPr>
            </a:lvl9pPr>
          </a:lstStyle>
          <a:p>
            <a:pPr eaLnBrk="1" hangingPunct="1"/>
            <a:fld id="{F93C4575-E2B0-4EF1-9AFC-2A279096D6CA}" type="slidenum">
              <a:rPr lang="en-US" smtClean="0"/>
              <a:pPr eaLnBrk="1" hangingPunct="1"/>
              <a:t>55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2828953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1999741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3934679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416442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124308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98712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2035731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125858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2509742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699462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7E4E08-5F2B-45DE-8121-1F4B0004BDA3}"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409A2AF-791C-4CEB-B18E-0DE70267B409}" type="slidenum">
              <a:rPr lang="en-US" smtClean="0"/>
              <a:t>‹#›</a:t>
            </a:fld>
            <a:endParaRPr lang="en-US" dirty="0"/>
          </a:p>
        </p:txBody>
      </p:sp>
    </p:spTree>
    <p:extLst>
      <p:ext uri="{BB962C8B-B14F-4D97-AF65-F5344CB8AC3E}">
        <p14:creationId xmlns:p14="http://schemas.microsoft.com/office/powerpoint/2010/main" val="32077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E4E08-5F2B-45DE-8121-1F4B0004BDA3}" type="datetimeFigureOut">
              <a:rPr lang="en-US" smtClean="0"/>
              <a:t>10/18/2022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9A2AF-791C-4CEB-B18E-0DE70267B409}" type="slidenum">
              <a:rPr lang="en-US" smtClean="0"/>
              <a:t>‹#›</a:t>
            </a:fld>
            <a:endParaRPr lang="en-US" dirty="0"/>
          </a:p>
        </p:txBody>
      </p:sp>
    </p:spTree>
    <p:extLst>
      <p:ext uri="{BB962C8B-B14F-4D97-AF65-F5344CB8AC3E}">
        <p14:creationId xmlns:p14="http://schemas.microsoft.com/office/powerpoint/2010/main" val="743385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dissauer.com/2011/01/becoming-toddler.html" TargetMode="External"/><Relationship Id="rId2" Type="http://schemas.openxmlformats.org/officeDocument/2006/relationships/image" Target="../media/image2.jpg&amp;ehk=L5AUGfRqS"/><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480060" y="325369"/>
            <a:ext cx="3276451" cy="1956841"/>
          </a:xfrm>
        </p:spPr>
        <p:txBody>
          <a:bodyPr anchor="b">
            <a:normAutofit/>
          </a:bodyPr>
          <a:lstStyle/>
          <a:p>
            <a:pPr>
              <a:lnSpc>
                <a:spcPct val="90000"/>
              </a:lnSpc>
            </a:pPr>
            <a:r>
              <a:rPr lang="en-US" sz="3300" dirty="0"/>
              <a:t>Environmental Investigation of Child Lead Poisoning Hazards</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3"/>
          <p:cNvSpPr>
            <a:spLocks noGrp="1" noChangeArrowheads="1"/>
          </p:cNvSpPr>
          <p:nvPr>
            <p:ph idx="1"/>
          </p:nvPr>
        </p:nvSpPr>
        <p:spPr>
          <a:xfrm>
            <a:off x="480060" y="2872899"/>
            <a:ext cx="3182691" cy="3320668"/>
          </a:xfrm>
        </p:spPr>
        <p:txBody>
          <a:bodyPr>
            <a:normAutofit/>
          </a:bodyPr>
          <a:lstStyle/>
          <a:p>
            <a:pPr marR="0" eaLnBrk="1" hangingPunct="1"/>
            <a:endParaRPr lang="en-US" sz="1900" dirty="0"/>
          </a:p>
          <a:p>
            <a:pPr marL="0" marR="0" indent="0" eaLnBrk="1" hangingPunct="1">
              <a:buNone/>
            </a:pPr>
            <a:r>
              <a:rPr lang="en-US" sz="1900" b="1" dirty="0"/>
              <a:t>W. David Brown, RS MPA</a:t>
            </a:r>
          </a:p>
          <a:p>
            <a:pPr marL="0" marR="0" indent="0" eaLnBrk="1" hangingPunct="1">
              <a:buNone/>
            </a:pPr>
            <a:r>
              <a:rPr lang="en-US" sz="1900" b="1" dirty="0"/>
              <a:t>Surveillance Coordinator</a:t>
            </a:r>
          </a:p>
          <a:p>
            <a:pPr marL="0" marR="0" indent="0" eaLnBrk="1" hangingPunct="1">
              <a:buNone/>
            </a:pPr>
            <a:r>
              <a:rPr lang="en-US" sz="1900" b="1" dirty="0"/>
              <a:t>Children’s Environmental Health</a:t>
            </a:r>
          </a:p>
          <a:p>
            <a:pPr marL="0" marR="0" indent="0" eaLnBrk="1" hangingPunct="1">
              <a:buNone/>
            </a:pPr>
            <a:r>
              <a:rPr lang="en-US" sz="1900" b="1" dirty="0"/>
              <a:t>NC DHHS/Division of Public Health</a:t>
            </a:r>
          </a:p>
          <a:p>
            <a:pPr marL="0" marR="0" indent="0" eaLnBrk="1" hangingPunct="1">
              <a:buNone/>
            </a:pPr>
            <a:r>
              <a:rPr lang="en-US" sz="1900" b="1" dirty="0"/>
              <a:t>919-218-5460</a:t>
            </a:r>
          </a:p>
          <a:p>
            <a:pPr marL="0" marR="0" indent="0" eaLnBrk="1" hangingPunct="1">
              <a:buNone/>
            </a:pPr>
            <a:r>
              <a:rPr lang="en-US" sz="1900" b="1" dirty="0"/>
              <a:t>w.david.brown@dhhs.nc.gov</a:t>
            </a:r>
          </a:p>
          <a:p>
            <a:pPr marR="0" eaLnBrk="1" hangingPunct="1"/>
            <a:endParaRPr lang="en-US" sz="1900" dirty="0"/>
          </a:p>
          <a:p>
            <a:pPr marR="0" eaLnBrk="1" hangingPunct="1"/>
            <a:endParaRPr lang="en-US" sz="1900" dirty="0"/>
          </a:p>
        </p:txBody>
      </p:sp>
      <p:pic>
        <p:nvPicPr>
          <p:cNvPr id="5" name="Picture 4" descr="A picture containing grass, outdoor, tree, building&#10;&#10;Description automatically generated">
            <a:extLst>
              <a:ext uri="{FF2B5EF4-FFF2-40B4-BE49-F238E27FC236}">
                <a16:creationId xmlns:a16="http://schemas.microsoft.com/office/drawing/2014/main" id="{EFABF845-8916-4B91-83AE-0335BFB210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790" r="21790"/>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0829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p:cNvGraphicFramePr>
            <a:graphicFrameLocks noGrp="1"/>
          </p:cNvGraphicFramePr>
          <p:nvPr>
            <p:ph idx="1"/>
            <p:extLst>
              <p:ext uri="{D42A27DB-BD31-4B8C-83A1-F6EECF244321}">
                <p14:modId xmlns:p14="http://schemas.microsoft.com/office/powerpoint/2010/main" val="1136644831"/>
              </p:ext>
            </p:extLst>
          </p:nvPr>
        </p:nvGraphicFramePr>
        <p:xfrm>
          <a:off x="628650" y="106680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4334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D81930-DBC6-4100-82FE-8CDE95B5622B}"/>
              </a:ext>
            </a:extLst>
          </p:cNvPr>
          <p:cNvSpPr>
            <a:spLocks noGrp="1"/>
          </p:cNvSpPr>
          <p:nvPr>
            <p:ph type="title"/>
          </p:nvPr>
        </p:nvSpPr>
        <p:spPr>
          <a:xfrm>
            <a:off x="475707" y="803705"/>
            <a:ext cx="3156492" cy="3034857"/>
          </a:xfrm>
        </p:spPr>
        <p:txBody>
          <a:bodyPr vert="horz" lIns="91440" tIns="45720" rIns="91440" bIns="45720" rtlCol="0" anchor="b">
            <a:normAutofit/>
          </a:bodyPr>
          <a:lstStyle/>
          <a:p>
            <a:pPr algn="r">
              <a:lnSpc>
                <a:spcPct val="90000"/>
              </a:lnSpc>
            </a:pPr>
            <a:r>
              <a:rPr lang="en-US" sz="4700" kern="1200" dirty="0">
                <a:solidFill>
                  <a:srgbClr val="FFFFFF"/>
                </a:solidFill>
                <a:latin typeface="+mj-lt"/>
                <a:ea typeface="+mj-ea"/>
                <a:cs typeface="+mj-cs"/>
              </a:rPr>
              <a:t>PAINT</a:t>
            </a:r>
            <a:br>
              <a:rPr lang="en-US" sz="4700" kern="1200" dirty="0">
                <a:solidFill>
                  <a:srgbClr val="FFFFFF"/>
                </a:solidFill>
                <a:latin typeface="+mj-lt"/>
                <a:ea typeface="+mj-ea"/>
                <a:cs typeface="+mj-cs"/>
              </a:rPr>
            </a:br>
            <a:endParaRPr lang="en-US" sz="4700" kern="1200" dirty="0">
              <a:solidFill>
                <a:srgbClr val="FFFFFF"/>
              </a:solidFill>
              <a:latin typeface="+mj-lt"/>
              <a:ea typeface="+mj-ea"/>
              <a:cs typeface="+mj-cs"/>
            </a:endParaRPr>
          </a:p>
        </p:txBody>
      </p:sp>
      <p:cxnSp>
        <p:nvCxnSpPr>
          <p:cNvPr id="19" name="Straight Connector 18">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928939"/>
            <a:ext cx="294894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7" name="Graphic 6" descr="Large paint brush">
            <a:extLst>
              <a:ext uri="{FF2B5EF4-FFF2-40B4-BE49-F238E27FC236}">
                <a16:creationId xmlns:a16="http://schemas.microsoft.com/office/drawing/2014/main" id="{4F2AEBCD-38F1-446D-A501-A2300E4A9E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0" y="1382187"/>
            <a:ext cx="4094602" cy="4094602"/>
          </a:xfrm>
          <a:prstGeom prst="rect">
            <a:avLst/>
          </a:prstGeom>
        </p:spPr>
      </p:pic>
    </p:spTree>
    <p:extLst>
      <p:ext uri="{BB962C8B-B14F-4D97-AF65-F5344CB8AC3E}">
        <p14:creationId xmlns:p14="http://schemas.microsoft.com/office/powerpoint/2010/main" val="950424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newspaper&#10;&#10;Description generated with high confidence">
            <a:extLst>
              <a:ext uri="{FF2B5EF4-FFF2-40B4-BE49-F238E27FC236}">
                <a16:creationId xmlns:a16="http://schemas.microsoft.com/office/drawing/2014/main" id="{50C605C4-8BFB-4E4F-9696-3D2BA69D4890}"/>
              </a:ext>
            </a:extLst>
          </p:cNvPr>
          <p:cNvPicPr>
            <a:picLocks noChangeAspect="1"/>
          </p:cNvPicPr>
          <p:nvPr/>
        </p:nvPicPr>
        <p:blipFill rotWithShape="1">
          <a:blip r:embed="rId3">
            <a:extLst>
              <a:ext uri="{28A0092B-C50C-407E-A947-70E740481C1C}">
                <a14:useLocalDpi xmlns:a14="http://schemas.microsoft.com/office/drawing/2010/main" val="0"/>
              </a:ext>
            </a:extLst>
          </a:blip>
          <a:srcRect r="23767"/>
          <a:stretch/>
        </p:blipFill>
        <p:spPr>
          <a:xfrm>
            <a:off x="20" y="10"/>
            <a:ext cx="3476673" cy="6857990"/>
          </a:xfrm>
          <a:prstGeom prst="rect">
            <a:avLst/>
          </a:prstGeom>
          <a:effec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ABF7C"/>
            </a:solidFill>
          </a:ln>
        </p:spPr>
        <p:style>
          <a:lnRef idx="1">
            <a:schemeClr val="accent1"/>
          </a:lnRef>
          <a:fillRef idx="0">
            <a:schemeClr val="accent1"/>
          </a:fillRef>
          <a:effectRef idx="0">
            <a:schemeClr val="accent1"/>
          </a:effectRef>
          <a:fontRef idx="minor">
            <a:schemeClr val="tx1"/>
          </a:fontRef>
        </p:style>
      </p:cxnSp>
      <p:sp>
        <p:nvSpPr>
          <p:cNvPr id="18435" name="Content Placeholder 3"/>
          <p:cNvSpPr>
            <a:spLocks noGrp="1"/>
          </p:cNvSpPr>
          <p:nvPr>
            <p:ph idx="1"/>
          </p:nvPr>
        </p:nvSpPr>
        <p:spPr>
          <a:xfrm>
            <a:off x="3724073" y="2438400"/>
            <a:ext cx="4939867" cy="3785419"/>
          </a:xfrm>
        </p:spPr>
        <p:txBody>
          <a:bodyPr>
            <a:normAutofit/>
          </a:bodyPr>
          <a:lstStyle/>
          <a:p>
            <a:pPr>
              <a:lnSpc>
                <a:spcPct val="90000"/>
              </a:lnSpc>
              <a:buFontTx/>
              <a:buNone/>
            </a:pPr>
            <a:r>
              <a:rPr lang="en-US" sz="1600" dirty="0"/>
              <a:t>Why was lead-based paint so popular?	</a:t>
            </a:r>
          </a:p>
          <a:p>
            <a:pPr>
              <a:lnSpc>
                <a:spcPct val="90000"/>
              </a:lnSpc>
              <a:buFontTx/>
              <a:buNone/>
            </a:pPr>
            <a:r>
              <a:rPr lang="en-US" sz="1600" dirty="0"/>
              <a:t>	The durability of lead made it an excellent paint additive, but the sweetness made it tempting to young children to eat. </a:t>
            </a:r>
          </a:p>
          <a:p>
            <a:pPr>
              <a:lnSpc>
                <a:spcPct val="90000"/>
              </a:lnSpc>
              <a:buFontTx/>
              <a:buNone/>
            </a:pPr>
            <a:r>
              <a:rPr lang="en-US" sz="1600" dirty="0"/>
              <a:t>But was it safe?</a:t>
            </a:r>
          </a:p>
          <a:p>
            <a:pPr>
              <a:lnSpc>
                <a:spcPct val="90000"/>
              </a:lnSpc>
              <a:buFontTx/>
              <a:buNone/>
            </a:pPr>
            <a:r>
              <a:rPr lang="en-US" sz="1600" dirty="0"/>
              <a:t>	Childhood lead poisoning was linked to lead-based paints in 1904. Several European countries banned the use of interior lead-based paints in 1909. </a:t>
            </a:r>
          </a:p>
          <a:p>
            <a:pPr>
              <a:lnSpc>
                <a:spcPct val="90000"/>
              </a:lnSpc>
              <a:buFontTx/>
              <a:buNone/>
            </a:pPr>
            <a:r>
              <a:rPr lang="en-US" sz="1600" dirty="0"/>
              <a:t>	In 1922, the League of Nations banned lead-based paint but the United States declined to adopt this rule.</a:t>
            </a:r>
          </a:p>
          <a:p>
            <a:pPr>
              <a:lnSpc>
                <a:spcPct val="90000"/>
              </a:lnSpc>
              <a:buFontTx/>
              <a:buNone/>
            </a:pPr>
            <a:r>
              <a:rPr lang="en-US" sz="1600" dirty="0"/>
              <a:t>	In 1943, a report concluded that children eating lead paint chips could suffer from neurological disorders including behavior, learning, and intelligence problems. </a:t>
            </a:r>
          </a:p>
          <a:p>
            <a:pPr>
              <a:lnSpc>
                <a:spcPct val="90000"/>
              </a:lnSpc>
            </a:pPr>
            <a:endParaRPr lang="en-US" sz="1600" dirty="0"/>
          </a:p>
        </p:txBody>
      </p:sp>
    </p:spTree>
    <p:extLst>
      <p:ext uri="{BB962C8B-B14F-4D97-AF65-F5344CB8AC3E}">
        <p14:creationId xmlns:p14="http://schemas.microsoft.com/office/powerpoint/2010/main" val="4051935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06" name="Title 2"/>
          <p:cNvSpPr>
            <a:spLocks noGrp="1"/>
          </p:cNvSpPr>
          <p:nvPr>
            <p:ph type="title"/>
          </p:nvPr>
        </p:nvSpPr>
        <p:spPr>
          <a:xfrm>
            <a:off x="3766365" y="3812954"/>
            <a:ext cx="4848966" cy="1516014"/>
          </a:xfrm>
        </p:spPr>
        <p:txBody>
          <a:bodyPr vert="horz" lIns="91440" tIns="45720" rIns="91440" bIns="45720" rtlCol="0" anchor="b">
            <a:normAutofit/>
          </a:bodyPr>
          <a:lstStyle/>
          <a:p>
            <a:pPr algn="l">
              <a:lnSpc>
                <a:spcPct val="90000"/>
              </a:lnSpc>
            </a:pPr>
            <a:r>
              <a:rPr lang="en-US" sz="4200" kern="1200" dirty="0">
                <a:solidFill>
                  <a:srgbClr val="FFFFFF"/>
                </a:solidFill>
                <a:latin typeface="+mj-lt"/>
                <a:ea typeface="+mj-ea"/>
                <a:cs typeface="+mj-cs"/>
              </a:rPr>
              <a:t>Lead-Based Paint</a:t>
            </a:r>
          </a:p>
        </p:txBody>
      </p:sp>
      <p:pic>
        <p:nvPicPr>
          <p:cNvPr id="21507" name="Content Placeholder 4" descr="alligato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5698" r="6484" b="2"/>
          <a:stretch/>
        </p:blipFill>
        <p:spPr>
          <a:xfrm>
            <a:off x="238226" y="321733"/>
            <a:ext cx="3113761" cy="3026834"/>
          </a:xfrm>
          <a:prstGeom prst="rect">
            <a:avLst/>
          </a:prstGeom>
        </p:spPr>
      </p:pic>
      <p:pic>
        <p:nvPicPr>
          <p:cNvPr id="2" name="Picture 1">
            <a:extLst>
              <a:ext uri="{FF2B5EF4-FFF2-40B4-BE49-F238E27FC236}">
                <a16:creationId xmlns:a16="http://schemas.microsoft.com/office/drawing/2014/main" id="{5D148E7C-7FCF-4BAC-8833-A560D8F78D49}"/>
              </a:ext>
            </a:extLst>
          </p:cNvPr>
          <p:cNvPicPr>
            <a:picLocks noChangeAspect="1"/>
          </p:cNvPicPr>
          <p:nvPr/>
        </p:nvPicPr>
        <p:blipFill rotWithShape="1">
          <a:blip r:embed="rId3"/>
          <a:srcRect l="17085" r="24005" b="-2"/>
          <a:stretch/>
        </p:blipFill>
        <p:spPr>
          <a:xfrm>
            <a:off x="3479216" y="321733"/>
            <a:ext cx="2654982" cy="2985818"/>
          </a:xfrm>
          <a:prstGeom prst="rect">
            <a:avLst/>
          </a:prstGeom>
        </p:spPr>
      </p:pic>
      <p:pic>
        <p:nvPicPr>
          <p:cNvPr id="21509" name="Picture 6" descr="lead-paint Dutch Boy 1-290x300.jpg"/>
          <p:cNvPicPr>
            <a:picLocks noChangeAspect="1"/>
          </p:cNvPicPr>
          <p:nvPr/>
        </p:nvPicPr>
        <p:blipFill rotWithShape="1">
          <a:blip r:embed="rId4">
            <a:extLst>
              <a:ext uri="{28A0092B-C50C-407E-A947-70E740481C1C}">
                <a14:useLocalDpi xmlns:a14="http://schemas.microsoft.com/office/drawing/2010/main" val="0"/>
              </a:ext>
            </a:extLst>
          </a:blip>
          <a:srcRect l="8128" r="3" b="3"/>
          <a:stretch/>
        </p:blipFill>
        <p:spPr bwMode="auto">
          <a:xfrm>
            <a:off x="6261427" y="321734"/>
            <a:ext cx="2651693" cy="298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1508" name="Picture 5" descr="lead-based paint.jpg"/>
          <p:cNvPicPr>
            <a:picLocks noChangeAspect="1"/>
          </p:cNvPicPr>
          <p:nvPr/>
        </p:nvPicPr>
        <p:blipFill rotWithShape="1">
          <a:blip r:embed="rId5">
            <a:extLst>
              <a:ext uri="{28A0092B-C50C-407E-A947-70E740481C1C}">
                <a14:useLocalDpi xmlns:a14="http://schemas.microsoft.com/office/drawing/2010/main" val="0"/>
              </a:ext>
            </a:extLst>
          </a:blip>
          <a:srcRect l="5083" r="17995" b="-1"/>
          <a:stretch/>
        </p:blipFill>
        <p:spPr bwMode="auto">
          <a:xfrm>
            <a:off x="238226" y="3509433"/>
            <a:ext cx="3120339" cy="30268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285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1295400" cy="1371600"/>
          </a:xfrm>
        </p:spPr>
        <p:txBody>
          <a:bodyPr/>
          <a:lstStyle/>
          <a:p>
            <a:r>
              <a:rPr lang="en-US" sz="2800" dirty="0"/>
              <a:t>Selling quality!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6600" y="342900"/>
            <a:ext cx="4539554" cy="6172200"/>
          </a:xfrm>
        </p:spPr>
      </p:pic>
    </p:spTree>
    <p:extLst>
      <p:ext uri="{BB962C8B-B14F-4D97-AF65-F5344CB8AC3E}">
        <p14:creationId xmlns:p14="http://schemas.microsoft.com/office/powerpoint/2010/main" val="831313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419600" y="279294"/>
            <a:ext cx="4598469" cy="605308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438539"/>
            <a:ext cx="4114800" cy="5945536"/>
          </a:xfrm>
          <a:prstGeom prst="rect">
            <a:avLst/>
          </a:prstGeom>
        </p:spPr>
      </p:pic>
    </p:spTree>
    <p:extLst>
      <p:ext uri="{BB962C8B-B14F-4D97-AF65-F5344CB8AC3E}">
        <p14:creationId xmlns:p14="http://schemas.microsoft.com/office/powerpoint/2010/main" val="2172064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3"/>
          <p:cNvSpPr txBox="1">
            <a:spLocks/>
          </p:cNvSpPr>
          <p:nvPr/>
        </p:nvSpPr>
        <p:spPr>
          <a:xfrm>
            <a:off x="457200" y="533400"/>
            <a:ext cx="8293768" cy="573853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buFontTx/>
              <a:buNone/>
            </a:pPr>
            <a:endParaRPr lang="en-US" sz="2800" dirty="0"/>
          </a:p>
          <a:p>
            <a:endParaRPr lang="en-US" dirty="0"/>
          </a:p>
        </p:txBody>
      </p:sp>
      <p:graphicFrame>
        <p:nvGraphicFramePr>
          <p:cNvPr id="14" name="Content Placeholder 11"/>
          <p:cNvGraphicFramePr>
            <a:graphicFrameLocks noGrp="1"/>
          </p:cNvGraphicFramePr>
          <p:nvPr>
            <p:ph idx="1"/>
            <p:extLst>
              <p:ext uri="{D42A27DB-BD31-4B8C-83A1-F6EECF244321}">
                <p14:modId xmlns:p14="http://schemas.microsoft.com/office/powerpoint/2010/main" val="4088359115"/>
              </p:ext>
            </p:extLst>
          </p:nvPr>
        </p:nvGraphicFramePr>
        <p:xfrm>
          <a:off x="666556" y="386137"/>
          <a:ext cx="7886700" cy="3042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34500F0-0C55-4C7D-9EE4-FD633E569709}"/>
              </a:ext>
            </a:extLst>
          </p:cNvPr>
          <p:cNvSpPr txBox="1"/>
          <p:nvPr/>
        </p:nvSpPr>
        <p:spPr>
          <a:xfrm>
            <a:off x="601630" y="3649222"/>
            <a:ext cx="2760501" cy="1938992"/>
          </a:xfrm>
          <a:prstGeom prst="rect">
            <a:avLst/>
          </a:prstGeom>
          <a:noFill/>
        </p:spPr>
        <p:txBody>
          <a:bodyPr wrap="square" rtlCol="0">
            <a:spAutoFit/>
          </a:bodyPr>
          <a:lstStyle/>
          <a:p>
            <a:pPr algn="l"/>
            <a:r>
              <a:rPr lang="en-US" sz="1200" b="0" i="1" dirty="0">
                <a:solidFill>
                  <a:srgbClr val="202124"/>
                </a:solidFill>
                <a:effectLst/>
                <a:latin typeface="Roboto" panose="02000000000000000000" pitchFamily="2" charset="0"/>
              </a:rPr>
              <a:t>When was lead paint banned in the EU?</a:t>
            </a:r>
          </a:p>
          <a:p>
            <a:pPr algn="l"/>
            <a:r>
              <a:rPr lang="en-US" sz="1200" b="0" i="1" dirty="0">
                <a:solidFill>
                  <a:srgbClr val="202124"/>
                </a:solidFill>
                <a:effectLst/>
                <a:latin typeface="Roboto" panose="02000000000000000000" pitchFamily="2" charset="0"/>
              </a:rPr>
              <a:t>Use of </a:t>
            </a:r>
            <a:r>
              <a:rPr lang="en-US" sz="1200" b="1" i="1" dirty="0">
                <a:solidFill>
                  <a:srgbClr val="202124"/>
                </a:solidFill>
                <a:effectLst/>
                <a:latin typeface="Roboto" panose="02000000000000000000" pitchFamily="2" charset="0"/>
              </a:rPr>
              <a:t>lead</a:t>
            </a:r>
            <a:r>
              <a:rPr lang="en-US" sz="1200" b="0" i="1" dirty="0">
                <a:solidFill>
                  <a:srgbClr val="202124"/>
                </a:solidFill>
                <a:effectLst/>
                <a:latin typeface="Roboto" panose="02000000000000000000" pitchFamily="2" charset="0"/>
              </a:rPr>
              <a:t>-based interior paints was </a:t>
            </a:r>
            <a:r>
              <a:rPr lang="en-US" sz="1200" b="1" i="1" dirty="0">
                <a:solidFill>
                  <a:srgbClr val="202124"/>
                </a:solidFill>
                <a:effectLst/>
                <a:latin typeface="Roboto" panose="02000000000000000000" pitchFamily="2" charset="0"/>
              </a:rPr>
              <a:t>banned</a:t>
            </a:r>
            <a:r>
              <a:rPr lang="en-US" sz="1200" b="0" i="1" dirty="0">
                <a:solidFill>
                  <a:srgbClr val="202124"/>
                </a:solidFill>
                <a:effectLst/>
                <a:latin typeface="Roboto" panose="02000000000000000000" pitchFamily="2" charset="0"/>
              </a:rPr>
              <a:t> in France, Belgium and Austria in 1909. Much </a:t>
            </a:r>
            <a:r>
              <a:rPr lang="en-US" sz="1200" i="1" dirty="0">
                <a:solidFill>
                  <a:srgbClr val="202124"/>
                </a:solidFill>
                <a:latin typeface="Roboto" panose="02000000000000000000" pitchFamily="2" charset="0"/>
              </a:rPr>
              <a:t>of Europe followed </a:t>
            </a:r>
            <a:r>
              <a:rPr lang="en-US" sz="1200" b="0" i="1" dirty="0">
                <a:solidFill>
                  <a:srgbClr val="202124"/>
                </a:solidFill>
                <a:effectLst/>
                <a:latin typeface="Roboto" panose="02000000000000000000" pitchFamily="2" charset="0"/>
              </a:rPr>
              <a:t>suit before 1940. It took the U.S. until 1978 to make this move, even though health experts had, for decades, recognized the potentially acute — even deadly — and irreversible hazards of </a:t>
            </a:r>
            <a:r>
              <a:rPr lang="en-US" sz="1200" b="1" i="1" dirty="0">
                <a:solidFill>
                  <a:srgbClr val="202124"/>
                </a:solidFill>
                <a:effectLst/>
                <a:latin typeface="Roboto" panose="02000000000000000000" pitchFamily="2" charset="0"/>
              </a:rPr>
              <a:t>lead</a:t>
            </a:r>
            <a:r>
              <a:rPr lang="en-US" sz="1200" b="0" i="1" dirty="0">
                <a:solidFill>
                  <a:srgbClr val="202124"/>
                </a:solidFill>
                <a:effectLst/>
                <a:latin typeface="Roboto" panose="02000000000000000000" pitchFamily="2" charset="0"/>
              </a:rPr>
              <a:t> exposure.</a:t>
            </a:r>
          </a:p>
        </p:txBody>
      </p:sp>
      <p:sp>
        <p:nvSpPr>
          <p:cNvPr id="3" name="TextBox 2">
            <a:extLst>
              <a:ext uri="{FF2B5EF4-FFF2-40B4-BE49-F238E27FC236}">
                <a16:creationId xmlns:a16="http://schemas.microsoft.com/office/drawing/2014/main" id="{8A8C8AC7-17EF-49EA-9C1E-9731F23799C1}"/>
              </a:ext>
            </a:extLst>
          </p:cNvPr>
          <p:cNvSpPr txBox="1"/>
          <p:nvPr/>
        </p:nvSpPr>
        <p:spPr>
          <a:xfrm>
            <a:off x="6307872" y="3576264"/>
            <a:ext cx="2606187" cy="2769989"/>
          </a:xfrm>
          <a:prstGeom prst="rect">
            <a:avLst/>
          </a:prstGeom>
          <a:noFill/>
        </p:spPr>
        <p:txBody>
          <a:bodyPr wrap="square" rtlCol="0">
            <a:spAutoFit/>
          </a:bodyPr>
          <a:lstStyle/>
          <a:p>
            <a:pPr algn="l"/>
            <a:r>
              <a:rPr lang="en-US" sz="1200" b="0" i="0" dirty="0">
                <a:solidFill>
                  <a:srgbClr val="202124"/>
                </a:solidFill>
                <a:effectLst/>
                <a:latin typeface="Roboto" panose="02000000000000000000" pitchFamily="2" charset="0"/>
              </a:rPr>
              <a:t>When did they stop putting lead in gasoline? </a:t>
            </a:r>
            <a:endParaRPr lang="en-US" sz="1200" b="0" i="0" dirty="0">
              <a:solidFill>
                <a:srgbClr val="202124"/>
              </a:solidFill>
              <a:effectLst/>
              <a:latin typeface="Google Sans"/>
            </a:endParaRPr>
          </a:p>
          <a:p>
            <a:pPr algn="l"/>
            <a:r>
              <a:rPr lang="en-US" sz="1200" b="0" i="0" dirty="0">
                <a:solidFill>
                  <a:srgbClr val="202124"/>
                </a:solidFill>
                <a:effectLst/>
                <a:latin typeface="Roboto" panose="02000000000000000000" pitchFamily="2" charset="0"/>
              </a:rPr>
              <a:t>By 1975, unleaded gasoline was universally available. Effective </a:t>
            </a:r>
            <a:r>
              <a:rPr lang="en-US" sz="1200" b="1" i="0" dirty="0">
                <a:solidFill>
                  <a:srgbClr val="202124"/>
                </a:solidFill>
                <a:effectLst/>
                <a:latin typeface="Roboto" panose="02000000000000000000" pitchFamily="2" charset="0"/>
              </a:rPr>
              <a:t>January 1, 1996</a:t>
            </a:r>
            <a:r>
              <a:rPr lang="en-US" sz="1200" b="0" i="0" dirty="0">
                <a:solidFill>
                  <a:srgbClr val="202124"/>
                </a:solidFill>
                <a:effectLst/>
                <a:latin typeface="Roboto" panose="02000000000000000000" pitchFamily="2" charset="0"/>
              </a:rPr>
              <a:t>, leaded gasoline was banned by the Clean Air Act for use in new vehicles other than aircraft, racing cars, farm equipment, and marine engines.</a:t>
            </a:r>
          </a:p>
          <a:p>
            <a:pPr algn="l"/>
            <a:r>
              <a:rPr lang="en-US" sz="1200" b="0" i="0" dirty="0">
                <a:solidFill>
                  <a:srgbClr val="151515"/>
                </a:solidFill>
                <a:effectLst/>
                <a:latin typeface="Tahoma" panose="020B0604030504040204" pitchFamily="34" charset="0"/>
              </a:rPr>
              <a:t>Lead has been blended with gasoline, primarily to boost octane levels, since the early 1920s.</a:t>
            </a:r>
            <a:endParaRPr lang="en-US" sz="1200" b="0" i="0" dirty="0">
              <a:solidFill>
                <a:srgbClr val="202124"/>
              </a:solidFill>
              <a:effectLst/>
              <a:latin typeface="Roboto" panose="02000000000000000000" pitchFamily="2" charset="0"/>
            </a:endParaRPr>
          </a:p>
          <a:p>
            <a:endParaRPr lang="en-US" dirty="0"/>
          </a:p>
        </p:txBody>
      </p:sp>
      <p:sp>
        <p:nvSpPr>
          <p:cNvPr id="4" name="TextBox 3">
            <a:extLst>
              <a:ext uri="{FF2B5EF4-FFF2-40B4-BE49-F238E27FC236}">
                <a16:creationId xmlns:a16="http://schemas.microsoft.com/office/drawing/2014/main" id="{7B7772CE-3CAF-40DF-A8C9-EA1B25BDD7FE}"/>
              </a:ext>
            </a:extLst>
          </p:cNvPr>
          <p:cNvSpPr txBox="1"/>
          <p:nvPr/>
        </p:nvSpPr>
        <p:spPr>
          <a:xfrm>
            <a:off x="590744" y="309178"/>
            <a:ext cx="7962512" cy="461665"/>
          </a:xfrm>
          <a:prstGeom prst="rect">
            <a:avLst/>
          </a:prstGeom>
          <a:noFill/>
        </p:spPr>
        <p:txBody>
          <a:bodyPr wrap="square" rtlCol="0">
            <a:spAutoFit/>
          </a:bodyPr>
          <a:lstStyle/>
          <a:p>
            <a:pPr algn="ctr"/>
            <a:r>
              <a:rPr lang="en-US" sz="2400" dirty="0"/>
              <a:t>Lead Poisoning Trifecta</a:t>
            </a:r>
          </a:p>
        </p:txBody>
      </p:sp>
      <p:sp>
        <p:nvSpPr>
          <p:cNvPr id="5" name="TextBox 4">
            <a:extLst>
              <a:ext uri="{FF2B5EF4-FFF2-40B4-BE49-F238E27FC236}">
                <a16:creationId xmlns:a16="http://schemas.microsoft.com/office/drawing/2014/main" id="{A56E4033-69A9-4CB1-8D9B-7EA8A225F83E}"/>
              </a:ext>
            </a:extLst>
          </p:cNvPr>
          <p:cNvSpPr txBox="1"/>
          <p:nvPr/>
        </p:nvSpPr>
        <p:spPr>
          <a:xfrm>
            <a:off x="3706286" y="3616390"/>
            <a:ext cx="2334781" cy="2215991"/>
          </a:xfrm>
          <a:prstGeom prst="rect">
            <a:avLst/>
          </a:prstGeom>
          <a:noFill/>
        </p:spPr>
        <p:txBody>
          <a:bodyPr wrap="square" rtlCol="0">
            <a:spAutoFit/>
          </a:bodyPr>
          <a:lstStyle/>
          <a:p>
            <a:r>
              <a:rPr lang="en-US" sz="1200" dirty="0">
                <a:solidFill>
                  <a:srgbClr val="4D5156"/>
                </a:solidFill>
                <a:effectLst/>
                <a:latin typeface="Roboto" panose="02000000000000000000" pitchFamily="2" charset="0"/>
                <a:ea typeface="Calibri" panose="020F0502020204030204" pitchFamily="34" charset="0"/>
                <a:cs typeface="Times New Roman" panose="02020603050405020304" pitchFamily="18" charset="0"/>
              </a:rPr>
              <a:t>Solder is a fusible metal alloy used to create a permanent bond between metal workpieces. Solder is melted in order to adhere to and connect the pieces after cooling, which requires that an alloy suitable for use as solder have a lower melting point than the pieces being joined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41698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785DA4-D99E-43E4-8A84-12E3727717C2}"/>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dirty="0">
                <a:solidFill>
                  <a:srgbClr val="FFFFFF"/>
                </a:solidFill>
                <a:latin typeface="+mj-lt"/>
                <a:ea typeface="+mj-ea"/>
                <a:cs typeface="+mj-cs"/>
              </a:rPr>
              <a:t>Lead-based Paint</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close up of a brick building&#10;&#10;Description generated with high confidence">
            <a:extLst>
              <a:ext uri="{FF2B5EF4-FFF2-40B4-BE49-F238E27FC236}">
                <a16:creationId xmlns:a16="http://schemas.microsoft.com/office/drawing/2014/main" id="{3E627153-388D-42B9-90B7-4D3DC9EC46E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65366" y="975391"/>
            <a:ext cx="4915159" cy="4915159"/>
          </a:xfrm>
          <a:prstGeom prst="rect">
            <a:avLst/>
          </a:prstGeom>
        </p:spPr>
      </p:pic>
    </p:spTree>
    <p:extLst>
      <p:ext uri="{BB962C8B-B14F-4D97-AF65-F5344CB8AC3E}">
        <p14:creationId xmlns:p14="http://schemas.microsoft.com/office/powerpoint/2010/main" val="724231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838200"/>
            <a:ext cx="6781800" cy="4031873"/>
          </a:xfrm>
          <a:prstGeom prst="rect">
            <a:avLst/>
          </a:prstGeom>
        </p:spPr>
        <p:txBody>
          <a:bodyPr wrap="square">
            <a:spAutoFit/>
          </a:bodyPr>
          <a:lstStyle/>
          <a:p>
            <a:r>
              <a:rPr lang="en-US" sz="3200" dirty="0"/>
              <a:t>G</a:t>
            </a:r>
            <a:r>
              <a:rPr lang="en-US" sz="3200" dirty="0">
                <a:solidFill>
                  <a:schemeClr val="tx1"/>
                </a:solidFill>
                <a:latin typeface="+mn-lt"/>
              </a:rPr>
              <a:t>enerally, we are not too concerned with paint in good condition, however,</a:t>
            </a:r>
            <a:r>
              <a:rPr lang="en-US" sz="3200" b="0" dirty="0">
                <a:solidFill>
                  <a:schemeClr val="tx1"/>
                </a:solidFill>
                <a:latin typeface="+mn-lt"/>
              </a:rPr>
              <a:t> examine and sample</a:t>
            </a:r>
            <a:r>
              <a:rPr lang="en-US" sz="3200" dirty="0"/>
              <a:t> readily accessible: </a:t>
            </a:r>
            <a:endParaRPr lang="en-US" sz="3200" b="0" dirty="0">
              <a:solidFill>
                <a:schemeClr val="tx1"/>
              </a:solidFill>
              <a:latin typeface="+mn-lt"/>
            </a:endParaRPr>
          </a:p>
          <a:p>
            <a:pPr marL="457200" indent="-457200">
              <a:buFont typeface="Arial" pitchFamily="34" charset="0"/>
              <a:buChar char="•"/>
            </a:pPr>
            <a:r>
              <a:rPr lang="en-US" sz="3200" b="0" dirty="0">
                <a:solidFill>
                  <a:schemeClr val="tx1"/>
                </a:solidFill>
                <a:latin typeface="+mn-lt"/>
              </a:rPr>
              <a:t>Deteriorated paint</a:t>
            </a:r>
          </a:p>
          <a:p>
            <a:pPr marL="457200" indent="-457200">
              <a:buFont typeface="Arial" pitchFamily="34" charset="0"/>
              <a:buChar char="•"/>
            </a:pPr>
            <a:r>
              <a:rPr lang="en-US" sz="3200" b="0" dirty="0">
                <a:solidFill>
                  <a:schemeClr val="tx1"/>
                </a:solidFill>
                <a:latin typeface="+mn-lt"/>
              </a:rPr>
              <a:t>Loose and flaking paint</a:t>
            </a:r>
          </a:p>
          <a:p>
            <a:pPr marL="457200" indent="-457200">
              <a:buFont typeface="Arial" pitchFamily="34" charset="0"/>
              <a:buChar char="•"/>
            </a:pPr>
            <a:r>
              <a:rPr lang="en-US" sz="3200" b="0" dirty="0">
                <a:solidFill>
                  <a:schemeClr val="tx1"/>
                </a:solidFill>
                <a:latin typeface="+mn-lt"/>
              </a:rPr>
              <a:t>Paint chips on surfaces</a:t>
            </a:r>
          </a:p>
          <a:p>
            <a:pPr marL="457200" indent="-457200">
              <a:buFont typeface="Arial" pitchFamily="34" charset="0"/>
              <a:buChar char="•"/>
            </a:pPr>
            <a:r>
              <a:rPr lang="en-US" sz="3200" b="0" dirty="0">
                <a:solidFill>
                  <a:schemeClr val="tx1"/>
                </a:solidFill>
                <a:latin typeface="+mn-lt"/>
              </a:rPr>
              <a:t>Friction and impact surfaces</a:t>
            </a:r>
          </a:p>
          <a:p>
            <a:endParaRPr lang="en-US" sz="3200" b="0" dirty="0">
              <a:solidFill>
                <a:schemeClr val="tx1"/>
              </a:solidFill>
              <a:latin typeface="+mn-lt"/>
            </a:endParaRPr>
          </a:p>
        </p:txBody>
      </p:sp>
    </p:spTree>
    <p:extLst>
      <p:ext uri="{BB962C8B-B14F-4D97-AF65-F5344CB8AC3E}">
        <p14:creationId xmlns:p14="http://schemas.microsoft.com/office/powerpoint/2010/main" val="1999600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E68C6E-F709-49C0-AD67-97E233615875}"/>
              </a:ext>
            </a:extLst>
          </p:cNvPr>
          <p:cNvSpPr>
            <a:spLocks noGrp="1"/>
          </p:cNvSpPr>
          <p:nvPr>
            <p:ph type="title"/>
          </p:nvPr>
        </p:nvSpPr>
        <p:spPr>
          <a:xfrm>
            <a:off x="628650" y="963877"/>
            <a:ext cx="2620771" cy="4930246"/>
          </a:xfrm>
        </p:spPr>
        <p:txBody>
          <a:bodyPr>
            <a:normAutofit/>
          </a:bodyPr>
          <a:lstStyle/>
          <a:p>
            <a:pPr algn="r">
              <a:lnSpc>
                <a:spcPct val="90000"/>
              </a:lnSpc>
            </a:pPr>
            <a:r>
              <a:rPr lang="en-US" sz="3400" dirty="0">
                <a:solidFill>
                  <a:schemeClr val="accent1"/>
                </a:solidFill>
              </a:rPr>
              <a:t>Readily Accessible -  </a:t>
            </a:r>
            <a:br>
              <a:rPr lang="en-US" sz="3400" dirty="0">
                <a:solidFill>
                  <a:schemeClr val="accent1"/>
                </a:solidFill>
              </a:rPr>
            </a:br>
            <a:r>
              <a:rPr lang="en-US" sz="3400" i="1" dirty="0">
                <a:solidFill>
                  <a:schemeClr val="accent1"/>
                </a:solidFill>
              </a:rPr>
              <a:t>substances that can be ingested or inhaled by a child less than six years of age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C62EA9-06D2-4B6B-839A-64CF86E845CE}"/>
              </a:ext>
            </a:extLst>
          </p:cNvPr>
          <p:cNvSpPr>
            <a:spLocks noGrp="1"/>
          </p:cNvSpPr>
          <p:nvPr>
            <p:ph idx="1"/>
          </p:nvPr>
        </p:nvSpPr>
        <p:spPr>
          <a:xfrm>
            <a:off x="3732023" y="963877"/>
            <a:ext cx="4783327" cy="4930246"/>
          </a:xfrm>
        </p:spPr>
        <p:txBody>
          <a:bodyPr anchor="ctr">
            <a:normAutofit/>
          </a:bodyPr>
          <a:lstStyle/>
          <a:p>
            <a:r>
              <a:rPr lang="en-US" sz="2100" dirty="0"/>
              <a:t>Includes deteriorated paint that is peeling, chipping, cracking, flaking, or blistering to the extent that the paint has separated from the substrate.</a:t>
            </a:r>
          </a:p>
          <a:p>
            <a:endParaRPr lang="en-US" sz="2100" dirty="0"/>
          </a:p>
          <a:p>
            <a:r>
              <a:rPr lang="en-US" sz="2100" dirty="0"/>
              <a:t>Also includes dust, soil, water, toys, vinyl miniblinds, doors and jambs, stairs, railings, windows, interior sills, baseboards and other components.</a:t>
            </a:r>
          </a:p>
        </p:txBody>
      </p:sp>
    </p:spTree>
    <p:extLst>
      <p:ext uri="{BB962C8B-B14F-4D97-AF65-F5344CB8AC3E}">
        <p14:creationId xmlns:p14="http://schemas.microsoft.com/office/powerpoint/2010/main" val="1979475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sitting, boy&#10;&#10;Description generated with very high confidence">
            <a:extLst>
              <a:ext uri="{FF2B5EF4-FFF2-40B4-BE49-F238E27FC236}">
                <a16:creationId xmlns:a16="http://schemas.microsoft.com/office/drawing/2014/main" id="{6B201B44-D693-4283-B59E-54775329BA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489" r="26489"/>
          <a:stretch/>
        </p:blipFill>
        <p:spPr>
          <a:xfrm>
            <a:off x="20" y="10"/>
            <a:ext cx="3476673" cy="6857990"/>
          </a:xfrm>
          <a:prstGeom prst="rect">
            <a:avLst/>
          </a:prstGeom>
          <a:effectLst/>
        </p:spPr>
      </p:pic>
      <p:sp>
        <p:nvSpPr>
          <p:cNvPr id="8" name="Content Placeholder 7"/>
          <p:cNvSpPr>
            <a:spLocks noGrp="1"/>
          </p:cNvSpPr>
          <p:nvPr>
            <p:ph idx="1"/>
          </p:nvPr>
        </p:nvSpPr>
        <p:spPr>
          <a:xfrm>
            <a:off x="3724073" y="1524000"/>
            <a:ext cx="4939867" cy="4699819"/>
          </a:xfrm>
        </p:spPr>
        <p:txBody>
          <a:bodyPr>
            <a:normAutofit/>
          </a:bodyPr>
          <a:lstStyle/>
          <a:p>
            <a:pPr marL="0" indent="0">
              <a:lnSpc>
                <a:spcPct val="90000"/>
              </a:lnSpc>
              <a:buNone/>
            </a:pPr>
            <a:r>
              <a:rPr lang="en-US" sz="2100" dirty="0"/>
              <a:t>Many children are exposed to lead poisoning hazards in their environment. </a:t>
            </a:r>
          </a:p>
          <a:p>
            <a:pPr marL="0" indent="0">
              <a:lnSpc>
                <a:spcPct val="90000"/>
              </a:lnSpc>
              <a:buNone/>
            </a:pPr>
            <a:r>
              <a:rPr lang="en-US" sz="2100" dirty="0"/>
              <a:t>Exposure can come from many sources such as paint, dust, soil, water, consumer and food products, family hobbies and occupations.</a:t>
            </a:r>
          </a:p>
          <a:p>
            <a:pPr marL="0" indent="0">
              <a:lnSpc>
                <a:spcPct val="90000"/>
              </a:lnSpc>
              <a:buNone/>
            </a:pPr>
            <a:r>
              <a:rPr lang="en-US" sz="2100" dirty="0"/>
              <a:t>A child’s primary mode of exposure is through ingestion from normal hand to mouth activity. </a:t>
            </a:r>
          </a:p>
          <a:p>
            <a:pPr marL="0" indent="0">
              <a:lnSpc>
                <a:spcPct val="90000"/>
              </a:lnSpc>
              <a:buNone/>
            </a:pPr>
            <a:r>
              <a:rPr lang="en-US" sz="2100" dirty="0"/>
              <a:t>Lead-based paint is the most widespread and dangerous high-dose source of lead exposure for young children.</a:t>
            </a:r>
          </a:p>
        </p:txBody>
      </p:sp>
      <p:sp>
        <p:nvSpPr>
          <p:cNvPr id="4" name="TextBox 3">
            <a:extLst>
              <a:ext uri="{FF2B5EF4-FFF2-40B4-BE49-F238E27FC236}">
                <a16:creationId xmlns:a16="http://schemas.microsoft.com/office/drawing/2014/main" id="{EC8A6123-D173-4988-BF8B-DED9A77BEFBD}"/>
              </a:ext>
            </a:extLst>
          </p:cNvPr>
          <p:cNvSpPr txBox="1"/>
          <p:nvPr/>
        </p:nvSpPr>
        <p:spPr>
          <a:xfrm>
            <a:off x="1150415" y="6657945"/>
            <a:ext cx="232627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www.dissauer.com/2011/01/becoming-toddler.html"/>
              </a:rPr>
              <a:t>This Photo</a:t>
            </a:r>
            <a:r>
              <a:rPr lang="en-US" sz="700" dirty="0">
                <a:solidFill>
                  <a:srgbClr val="FFFFFF"/>
                </a:solidFill>
              </a:rPr>
              <a:t> by Unknown Author is licensed under </a:t>
            </a:r>
            <a:r>
              <a:rPr lang="en-US" sz="700" dirty="0">
                <a:solidFill>
                  <a:srgbClr val="FFFFFF"/>
                </a:solidFill>
                <a:hlinkClick r:id="rId4" tooltip="https://creativecommons.org/licenses/by-nd/3.0/"/>
              </a:rPr>
              <a:t>CC BY-ND</a:t>
            </a:r>
            <a:endParaRPr lang="en-US" sz="700" dirty="0">
              <a:solidFill>
                <a:srgbClr val="FFFFFF"/>
              </a:solidFill>
            </a:endParaRPr>
          </a:p>
        </p:txBody>
      </p:sp>
    </p:spTree>
    <p:extLst>
      <p:ext uri="{BB962C8B-B14F-4D97-AF65-F5344CB8AC3E}">
        <p14:creationId xmlns:p14="http://schemas.microsoft.com/office/powerpoint/2010/main" val="3971622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41174" y="963877"/>
            <a:ext cx="3249548" cy="4930246"/>
          </a:xfrm>
        </p:spPr>
        <p:txBody>
          <a:bodyPr>
            <a:normAutofit/>
          </a:bodyPr>
          <a:lstStyle/>
          <a:p>
            <a:pPr algn="r"/>
            <a:r>
              <a:rPr lang="en-US" dirty="0">
                <a:solidFill>
                  <a:schemeClr val="accent1"/>
                </a:solidFill>
              </a:rPr>
              <a:t>X-ray Fluorescence Analyzer</a:t>
            </a:r>
          </a:p>
        </p:txBody>
      </p:sp>
      <p:sp>
        <p:nvSpPr>
          <p:cNvPr id="3" name="Content Placeholder 2"/>
          <p:cNvSpPr>
            <a:spLocks noGrp="1"/>
          </p:cNvSpPr>
          <p:nvPr>
            <p:ph idx="1"/>
          </p:nvPr>
        </p:nvSpPr>
        <p:spPr>
          <a:xfrm>
            <a:off x="3732023" y="963877"/>
            <a:ext cx="4783327" cy="4930246"/>
          </a:xfrm>
        </p:spPr>
        <p:txBody>
          <a:bodyPr anchor="ctr">
            <a:normAutofit/>
          </a:bodyPr>
          <a:lstStyle/>
          <a:p>
            <a:pPr marL="0" indent="0">
              <a:buNone/>
            </a:pPr>
            <a:r>
              <a:rPr lang="en-US" sz="2100" dirty="0"/>
              <a:t>The primary field method for providing quantitative analysis of surface coatings and substrates is the X-ray Fluorescence Analyzer (XRF).</a:t>
            </a:r>
          </a:p>
        </p:txBody>
      </p:sp>
    </p:spTree>
    <p:extLst>
      <p:ext uri="{BB962C8B-B14F-4D97-AF65-F5344CB8AC3E}">
        <p14:creationId xmlns:p14="http://schemas.microsoft.com/office/powerpoint/2010/main" val="295048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AF35A25-8823-4FFD-B5D8-158690789360}"/>
              </a:ext>
            </a:extLst>
          </p:cNvPr>
          <p:cNvSpPr>
            <a:spLocks noGrp="1"/>
          </p:cNvSpPr>
          <p:nvPr>
            <p:ph type="body" idx="1"/>
          </p:nvPr>
        </p:nvSpPr>
        <p:spPr>
          <a:xfrm>
            <a:off x="457200" y="1066800"/>
            <a:ext cx="4040188" cy="369887"/>
          </a:xfrm>
        </p:spPr>
        <p:txBody>
          <a:bodyPr>
            <a:noAutofit/>
          </a:bodyPr>
          <a:lstStyle/>
          <a:p>
            <a:pPr algn="ctr"/>
            <a:r>
              <a:rPr lang="en-US" sz="3200" dirty="0"/>
              <a:t>XRF Units</a:t>
            </a:r>
          </a:p>
        </p:txBody>
      </p:sp>
      <p:pic>
        <p:nvPicPr>
          <p:cNvPr id="5" name="Content Placeholder 4" descr="A close up of a mouse&#10;&#10;Description generated with high confidence">
            <a:extLst>
              <a:ext uri="{FF2B5EF4-FFF2-40B4-BE49-F238E27FC236}">
                <a16:creationId xmlns:a16="http://schemas.microsoft.com/office/drawing/2014/main" id="{30E3558C-D16D-4645-A1D2-9552C8E9C9A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333871" y="2633960"/>
            <a:ext cx="4040188" cy="3031530"/>
          </a:xfrm>
        </p:spPr>
      </p:pic>
      <p:sp>
        <p:nvSpPr>
          <p:cNvPr id="8" name="Text Placeholder 7">
            <a:extLst>
              <a:ext uri="{FF2B5EF4-FFF2-40B4-BE49-F238E27FC236}">
                <a16:creationId xmlns:a16="http://schemas.microsoft.com/office/drawing/2014/main" id="{E7FBA981-5FBE-4829-A821-0FB0C099E795}"/>
              </a:ext>
            </a:extLst>
          </p:cNvPr>
          <p:cNvSpPr>
            <a:spLocks noGrp="1"/>
          </p:cNvSpPr>
          <p:nvPr>
            <p:ph type="body" sz="quarter" idx="3"/>
          </p:nvPr>
        </p:nvSpPr>
        <p:spPr>
          <a:xfrm>
            <a:off x="4634789" y="1066800"/>
            <a:ext cx="4041775" cy="369887"/>
          </a:xfrm>
        </p:spPr>
        <p:txBody>
          <a:bodyPr>
            <a:noAutofit/>
          </a:bodyPr>
          <a:lstStyle/>
          <a:p>
            <a:pPr algn="ctr"/>
            <a:r>
              <a:rPr lang="en-US" sz="3200" dirty="0"/>
              <a:t>Field Testing with XRF</a:t>
            </a:r>
          </a:p>
        </p:txBody>
      </p:sp>
      <p:pic>
        <p:nvPicPr>
          <p:cNvPr id="10" name="Content Placeholder 7" descr="A picture containing building, person&#10;&#10;Description generated with very high confidence">
            <a:extLst>
              <a:ext uri="{FF2B5EF4-FFF2-40B4-BE49-F238E27FC236}">
                <a16:creationId xmlns:a16="http://schemas.microsoft.com/office/drawing/2014/main" id="{DBFF16D1-654B-4A52-805B-8AC945C6E749}"/>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rot="5400000">
            <a:off x="4680032" y="2174080"/>
            <a:ext cx="3951288" cy="3951288"/>
          </a:xfrm>
        </p:spPr>
      </p:pic>
    </p:spTree>
    <p:extLst>
      <p:ext uri="{BB962C8B-B14F-4D97-AF65-F5344CB8AC3E}">
        <p14:creationId xmlns:p14="http://schemas.microsoft.com/office/powerpoint/2010/main" val="1762529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p:cNvGraphicFramePr>
            <a:graphicFrameLocks noGrp="1"/>
          </p:cNvGraphicFramePr>
          <p:nvPr>
            <p:ph idx="1"/>
            <p:extLst>
              <p:ext uri="{D42A27DB-BD31-4B8C-83A1-F6EECF244321}">
                <p14:modId xmlns:p14="http://schemas.microsoft.com/office/powerpoint/2010/main" val="3547659342"/>
              </p:ext>
            </p:extLst>
          </p:nvPr>
        </p:nvGraphicFramePr>
        <p:xfrm>
          <a:off x="609600" y="129540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9205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4E9070-2E8C-477D-8D6F-E34FF06CBB20}"/>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nSpc>
                <a:spcPct val="90000"/>
              </a:lnSpc>
            </a:pPr>
            <a:r>
              <a:rPr lang="en-US" sz="4700" dirty="0">
                <a:solidFill>
                  <a:srgbClr val="FFFFFF"/>
                </a:solidFill>
              </a:rPr>
              <a:t>DIY </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close up of a street in front of a house&#10;&#10;Description generated with very high confidence">
            <a:extLst>
              <a:ext uri="{FF2B5EF4-FFF2-40B4-BE49-F238E27FC236}">
                <a16:creationId xmlns:a16="http://schemas.microsoft.com/office/drawing/2014/main" id="{BA9B9B27-A0EE-40F0-A764-1CBE63C7201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817" y="2426818"/>
            <a:ext cx="4089653"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2" descr="DU Portfolio">
            <a:extLst>
              <a:ext uri="{FF2B5EF4-FFF2-40B4-BE49-F238E27FC236}">
                <a16:creationId xmlns:a16="http://schemas.microsoft.com/office/drawing/2014/main" id="{2109EF83-4A0E-4C03-A0F2-4813E76FD9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33804" y="3619822"/>
            <a:ext cx="4091938" cy="161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011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tore inside of a building&#10;&#10;Description generated with very high confidence">
            <a:extLst>
              <a:ext uri="{FF2B5EF4-FFF2-40B4-BE49-F238E27FC236}">
                <a16:creationId xmlns:a16="http://schemas.microsoft.com/office/drawing/2014/main" id="{A8F38852-15D4-42C6-9C15-8858EFD9EBB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5675" y="1409700"/>
            <a:ext cx="4038600" cy="4038600"/>
          </a:xfrm>
        </p:spPr>
      </p:pic>
      <p:pic>
        <p:nvPicPr>
          <p:cNvPr id="8" name="Content Placeholder 7" descr="A sign on the side of a building&#10;&#10;Description generated with very high confidence">
            <a:extLst>
              <a:ext uri="{FF2B5EF4-FFF2-40B4-BE49-F238E27FC236}">
                <a16:creationId xmlns:a16="http://schemas.microsoft.com/office/drawing/2014/main" id="{C99F6B38-4590-4874-B58A-A86D6FB1D76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774"/>
          <a:stretch/>
        </p:blipFill>
        <p:spPr>
          <a:xfrm>
            <a:off x="4953000" y="1409700"/>
            <a:ext cx="3886200" cy="4038600"/>
          </a:xfrm>
        </p:spPr>
      </p:pic>
    </p:spTree>
    <p:extLst>
      <p:ext uri="{BB962C8B-B14F-4D97-AF65-F5344CB8AC3E}">
        <p14:creationId xmlns:p14="http://schemas.microsoft.com/office/powerpoint/2010/main" val="2371475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6">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A4ADE853-BF78-4F45-8F5F-7756D4FED8B2}"/>
              </a:ext>
            </a:extLst>
          </p:cNvPr>
          <p:cNvSpPr>
            <a:spLocks noGrp="1"/>
          </p:cNvSpPr>
          <p:nvPr>
            <p:ph type="title"/>
          </p:nvPr>
        </p:nvSpPr>
        <p:spPr>
          <a:xfrm>
            <a:off x="479160" y="670218"/>
            <a:ext cx="8182230" cy="1065836"/>
          </a:xfrm>
        </p:spPr>
        <p:txBody>
          <a:bodyPr vert="horz" lIns="91440" tIns="45720" rIns="91440" bIns="45720" rtlCol="0" anchor="ctr">
            <a:normAutofit/>
          </a:bodyPr>
          <a:lstStyle/>
          <a:p>
            <a:pPr>
              <a:lnSpc>
                <a:spcPct val="90000"/>
              </a:lnSpc>
            </a:pPr>
            <a:r>
              <a:rPr lang="en-US" sz="5700" dirty="0"/>
              <a:t>Mouthable Surfaces</a:t>
            </a:r>
          </a:p>
        </p:txBody>
      </p:sp>
      <p:sp>
        <p:nvSpPr>
          <p:cNvPr id="42"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2032" y="1800088"/>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 name="connsiteX0" fmla="*/ 0 w 4057650"/>
              <a:gd name="connsiteY0" fmla="*/ 0 h 18288"/>
              <a:gd name="connsiteX1" fmla="*/ 635698 w 4057650"/>
              <a:gd name="connsiteY1" fmla="*/ 0 h 18288"/>
              <a:gd name="connsiteX2" fmla="*/ 1190244 w 4057650"/>
              <a:gd name="connsiteY2" fmla="*/ 0 h 18288"/>
              <a:gd name="connsiteX3" fmla="*/ 1947672 w 4057650"/>
              <a:gd name="connsiteY3" fmla="*/ 0 h 18288"/>
              <a:gd name="connsiteX4" fmla="*/ 2583370 w 4057650"/>
              <a:gd name="connsiteY4" fmla="*/ 0 h 18288"/>
              <a:gd name="connsiteX5" fmla="*/ 3219069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150555 w 4057650"/>
              <a:gd name="connsiteY10" fmla="*/ 18288 h 18288"/>
              <a:gd name="connsiteX11" fmla="*/ 1474280 w 4057650"/>
              <a:gd name="connsiteY11" fmla="*/ 18288 h 18288"/>
              <a:gd name="connsiteX12" fmla="*/ 838581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20" y="8026"/>
                  <a:pt x="4058238" y="15039"/>
                  <a:pt x="4057650" y="18288"/>
                </a:cubicBezTo>
                <a:cubicBezTo>
                  <a:pt x="3746991" y="51472"/>
                  <a:pt x="3642040" y="-9140"/>
                  <a:pt x="3381375" y="18288"/>
                </a:cubicBezTo>
                <a:cubicBezTo>
                  <a:pt x="3142532" y="69343"/>
                  <a:pt x="2955382" y="-2590"/>
                  <a:pt x="2826830" y="18288"/>
                </a:cubicBezTo>
                <a:cubicBezTo>
                  <a:pt x="2734164" y="30636"/>
                  <a:pt x="2422331" y="17559"/>
                  <a:pt x="2272284" y="18288"/>
                </a:cubicBezTo>
                <a:cubicBezTo>
                  <a:pt x="2111408" y="24730"/>
                  <a:pt x="1888168" y="26061"/>
                  <a:pt x="1555432" y="18288"/>
                </a:cubicBezTo>
                <a:cubicBezTo>
                  <a:pt x="1389125" y="7689"/>
                  <a:pt x="1177551" y="44302"/>
                  <a:pt x="960310" y="18288"/>
                </a:cubicBezTo>
                <a:cubicBezTo>
                  <a:pt x="875922" y="-35328"/>
                  <a:pt x="323458" y="14834"/>
                  <a:pt x="0" y="18288"/>
                </a:cubicBezTo>
                <a:cubicBezTo>
                  <a:pt x="732" y="12147"/>
                  <a:pt x="1474" y="5759"/>
                  <a:pt x="0" y="0"/>
                </a:cubicBezTo>
                <a:close/>
              </a:path>
              <a:path w="4057650" h="18288"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338" y="6441"/>
                  <a:pt x="4057679" y="13855"/>
                  <a:pt x="4057650" y="18288"/>
                </a:cubicBezTo>
                <a:cubicBezTo>
                  <a:pt x="3866391" y="15329"/>
                  <a:pt x="3683092" y="27213"/>
                  <a:pt x="3381375" y="18288"/>
                </a:cubicBezTo>
                <a:cubicBezTo>
                  <a:pt x="3077442" y="-31539"/>
                  <a:pt x="2959293" y="-5332"/>
                  <a:pt x="2826830" y="18288"/>
                </a:cubicBezTo>
                <a:cubicBezTo>
                  <a:pt x="2745586" y="53568"/>
                  <a:pt x="2366651" y="59392"/>
                  <a:pt x="2150555" y="18288"/>
                </a:cubicBezTo>
                <a:cubicBezTo>
                  <a:pt x="1889766" y="-17354"/>
                  <a:pt x="1744011" y="-22688"/>
                  <a:pt x="1474280" y="18288"/>
                </a:cubicBezTo>
                <a:cubicBezTo>
                  <a:pt x="1211536" y="22995"/>
                  <a:pt x="970196" y="35522"/>
                  <a:pt x="838581" y="18288"/>
                </a:cubicBezTo>
                <a:cubicBezTo>
                  <a:pt x="683899" y="-4450"/>
                  <a:pt x="224248" y="-42444"/>
                  <a:pt x="0" y="18288"/>
                </a:cubicBezTo>
                <a:cubicBezTo>
                  <a:pt x="821" y="10074"/>
                  <a:pt x="-92" y="8278"/>
                  <a:pt x="0" y="0"/>
                </a:cubicBezTo>
                <a:close/>
              </a:path>
              <a:path w="4057650" h="18288"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078" y="8167"/>
                  <a:pt x="4057287" y="15177"/>
                  <a:pt x="4057650" y="18288"/>
                </a:cubicBezTo>
                <a:cubicBezTo>
                  <a:pt x="3759943" y="49384"/>
                  <a:pt x="3655385" y="-7741"/>
                  <a:pt x="3381375" y="18288"/>
                </a:cubicBezTo>
                <a:cubicBezTo>
                  <a:pt x="3117080" y="48239"/>
                  <a:pt x="2965830" y="15751"/>
                  <a:pt x="2826830" y="18288"/>
                </a:cubicBezTo>
                <a:cubicBezTo>
                  <a:pt x="2719180" y="54573"/>
                  <a:pt x="2405341" y="28209"/>
                  <a:pt x="2272284" y="18288"/>
                </a:cubicBezTo>
                <a:cubicBezTo>
                  <a:pt x="2146521" y="42397"/>
                  <a:pt x="1920511" y="48303"/>
                  <a:pt x="1555432" y="18288"/>
                </a:cubicBezTo>
                <a:cubicBezTo>
                  <a:pt x="1341297" y="-10360"/>
                  <a:pt x="1185337" y="10858"/>
                  <a:pt x="960310" y="18288"/>
                </a:cubicBezTo>
                <a:cubicBezTo>
                  <a:pt x="797841" y="-27072"/>
                  <a:pt x="348704" y="-79830"/>
                  <a:pt x="0" y="18288"/>
                </a:cubicBezTo>
                <a:cubicBezTo>
                  <a:pt x="82" y="11116"/>
                  <a:pt x="515" y="669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ontent Placeholder 7" descr="A picture containing wall, indoor, floor&#10;&#10;Description generated with very high confidence">
            <a:extLst>
              <a:ext uri="{FF2B5EF4-FFF2-40B4-BE49-F238E27FC236}">
                <a16:creationId xmlns:a16="http://schemas.microsoft.com/office/drawing/2014/main" id="{73A5660E-32B3-4319-999D-981967C12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60" y="2619784"/>
            <a:ext cx="2700030" cy="3600041"/>
          </a:xfrm>
          <a:prstGeom prst="rect">
            <a:avLst/>
          </a:prstGeom>
        </p:spPr>
      </p:pic>
      <p:pic>
        <p:nvPicPr>
          <p:cNvPr id="8" name="Content Placeholder 7" descr="A close up of a window&#10;&#10;Description generated with high confidence">
            <a:extLst>
              <a:ext uri="{FF2B5EF4-FFF2-40B4-BE49-F238E27FC236}">
                <a16:creationId xmlns:a16="http://schemas.microsoft.com/office/drawing/2014/main" id="{A8A6CC21-2FB7-4A7D-8A69-8F05C213AED4}"/>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162681" y="3362815"/>
            <a:ext cx="2818638" cy="2113978"/>
          </a:xfrm>
          <a:prstGeom prst="rect">
            <a:avLst/>
          </a:prstGeom>
        </p:spPr>
      </p:pic>
      <p:pic>
        <p:nvPicPr>
          <p:cNvPr id="10" name="Content Placeholder 9">
            <a:extLst>
              <a:ext uri="{FF2B5EF4-FFF2-40B4-BE49-F238E27FC236}">
                <a16:creationId xmlns:a16="http://schemas.microsoft.com/office/drawing/2014/main" id="{47BFD761-5166-451D-9C53-B63DD0159741}"/>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05906" y="3405094"/>
            <a:ext cx="2818638" cy="2029420"/>
          </a:xfrm>
          <a:prstGeom prst="rect">
            <a:avLst/>
          </a:prstGeom>
        </p:spPr>
      </p:pic>
    </p:spTree>
    <p:extLst>
      <p:ext uri="{BB962C8B-B14F-4D97-AF65-F5344CB8AC3E}">
        <p14:creationId xmlns:p14="http://schemas.microsoft.com/office/powerpoint/2010/main" val="1461730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49487-195F-4AD4-8B9F-5A6249814188}"/>
              </a:ext>
            </a:extLst>
          </p:cNvPr>
          <p:cNvSpPr>
            <a:spLocks noGrp="1"/>
          </p:cNvSpPr>
          <p:nvPr>
            <p:ph type="title"/>
          </p:nvPr>
        </p:nvSpPr>
        <p:spPr/>
        <p:txBody>
          <a:bodyPr/>
          <a:lstStyle/>
          <a:p>
            <a:r>
              <a:rPr lang="en-US" dirty="0"/>
              <a:t>Painted Friction/Impact Surfaces</a:t>
            </a:r>
          </a:p>
        </p:txBody>
      </p:sp>
      <p:sp>
        <p:nvSpPr>
          <p:cNvPr id="3" name="Text Placeholder 2">
            <a:extLst>
              <a:ext uri="{FF2B5EF4-FFF2-40B4-BE49-F238E27FC236}">
                <a16:creationId xmlns:a16="http://schemas.microsoft.com/office/drawing/2014/main" id="{B5051DD7-166D-421B-A97E-7D4860A4FF35}"/>
              </a:ext>
            </a:extLst>
          </p:cNvPr>
          <p:cNvSpPr>
            <a:spLocks noGrp="1"/>
          </p:cNvSpPr>
          <p:nvPr>
            <p:ph type="body" idx="1"/>
          </p:nvPr>
        </p:nvSpPr>
        <p:spPr/>
        <p:txBody>
          <a:bodyPr/>
          <a:lstStyle/>
          <a:p>
            <a:r>
              <a:rPr lang="en-US" dirty="0"/>
              <a:t>Window sashes	</a:t>
            </a:r>
          </a:p>
        </p:txBody>
      </p:sp>
      <p:sp>
        <p:nvSpPr>
          <p:cNvPr id="5" name="Text Placeholder 4">
            <a:extLst>
              <a:ext uri="{FF2B5EF4-FFF2-40B4-BE49-F238E27FC236}">
                <a16:creationId xmlns:a16="http://schemas.microsoft.com/office/drawing/2014/main" id="{F5443D41-7515-467E-A8DA-9611DB83AE78}"/>
              </a:ext>
            </a:extLst>
          </p:cNvPr>
          <p:cNvSpPr>
            <a:spLocks noGrp="1"/>
          </p:cNvSpPr>
          <p:nvPr>
            <p:ph type="body" sz="quarter" idx="3"/>
          </p:nvPr>
        </p:nvSpPr>
        <p:spPr/>
        <p:txBody>
          <a:bodyPr/>
          <a:lstStyle/>
          <a:p>
            <a:r>
              <a:rPr lang="en-US" dirty="0"/>
              <a:t>Door jambs</a:t>
            </a:r>
          </a:p>
        </p:txBody>
      </p:sp>
      <p:pic>
        <p:nvPicPr>
          <p:cNvPr id="12" name="Content Placeholder 11" descr="A picture containing wall, indoor, bathroom, building&#10;&#10;Description generated with very high confidence">
            <a:extLst>
              <a:ext uri="{FF2B5EF4-FFF2-40B4-BE49-F238E27FC236}">
                <a16:creationId xmlns:a16="http://schemas.microsoft.com/office/drawing/2014/main" id="{7494D5A6-842B-41A5-BFB5-7E7A4A3164BB}"/>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90268" y="2174875"/>
            <a:ext cx="3951288" cy="3951288"/>
          </a:xfrm>
        </p:spPr>
      </p:pic>
      <p:pic>
        <p:nvPicPr>
          <p:cNvPr id="9" name="Content Placeholder 8" descr="A picture containing window, dirty&#10;&#10;Description automatically generated">
            <a:extLst>
              <a:ext uri="{FF2B5EF4-FFF2-40B4-BE49-F238E27FC236}">
                <a16:creationId xmlns:a16="http://schemas.microsoft.com/office/drawing/2014/main" id="{A8AC3AB5-C0CA-4D11-9593-AAB8DB20549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 y="2635448"/>
            <a:ext cx="4040188" cy="3030141"/>
          </a:xfrm>
        </p:spPr>
      </p:pic>
    </p:spTree>
    <p:extLst>
      <p:ext uri="{BB962C8B-B14F-4D97-AF65-F5344CB8AC3E}">
        <p14:creationId xmlns:p14="http://schemas.microsoft.com/office/powerpoint/2010/main" val="911021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07457" y="712269"/>
            <a:ext cx="2528249" cy="5502264"/>
          </a:xfrm>
        </p:spPr>
        <p:txBody>
          <a:bodyPr>
            <a:normAutofit/>
          </a:bodyPr>
          <a:lstStyle/>
          <a:p>
            <a:r>
              <a:rPr lang="en-US" dirty="0">
                <a:solidFill>
                  <a:srgbClr val="FFFFFF"/>
                </a:solidFill>
              </a:rPr>
              <a:t>Sample Collection and Analysis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250252114"/>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1135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53581" y="685800"/>
            <a:ext cx="3264837" cy="1474666"/>
          </a:xfrm>
        </p:spPr>
        <p:txBody>
          <a:bodyPr anchor="b">
            <a:normAutofit/>
          </a:bodyPr>
          <a:lstStyle/>
          <a:p>
            <a:r>
              <a:rPr lang="en-US" sz="2800" dirty="0">
                <a:solidFill>
                  <a:srgbClr val="595959"/>
                </a:solidFill>
              </a:rPr>
              <a:t>Chemical Analysis</a:t>
            </a:r>
          </a:p>
        </p:txBody>
      </p:sp>
      <p:pic>
        <p:nvPicPr>
          <p:cNvPr id="4" name="Picture 3" descr="A picture containing plastic, several&#10;&#10;Description automatically generated">
            <a:extLst>
              <a:ext uri="{FF2B5EF4-FFF2-40B4-BE49-F238E27FC236}">
                <a16:creationId xmlns:a16="http://schemas.microsoft.com/office/drawing/2014/main" id="{4741984F-F5A0-4F13-B6FB-55EA78CB0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350" y="2102613"/>
            <a:ext cx="3597792" cy="2698344"/>
          </a:xfrm>
          <a:prstGeom prst="rect">
            <a:avLst/>
          </a:prstGeom>
        </p:spPr>
      </p:pic>
      <p:graphicFrame>
        <p:nvGraphicFramePr>
          <p:cNvPr id="5" name="Content Placeholder 2"/>
          <p:cNvGraphicFramePr>
            <a:graphicFrameLocks noGrp="1"/>
          </p:cNvGraphicFramePr>
          <p:nvPr>
            <p:ph idx="1"/>
            <p:extLst>
              <p:ext uri="{D42A27DB-BD31-4B8C-83A1-F6EECF244321}">
                <p14:modId xmlns:p14="http://schemas.microsoft.com/office/powerpoint/2010/main" val="1378370526"/>
              </p:ext>
            </p:extLst>
          </p:nvPr>
        </p:nvGraphicFramePr>
        <p:xfrm>
          <a:off x="653581" y="2447337"/>
          <a:ext cx="3264837" cy="3770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6099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AC2BAAE-F2AD-4319-99E1-C55030F139D1}"/>
              </a:ext>
            </a:extLst>
          </p:cNvPr>
          <p:cNvSpPr txBox="1"/>
          <p:nvPr/>
        </p:nvSpPr>
        <p:spPr>
          <a:xfrm>
            <a:off x="482247" y="4571216"/>
            <a:ext cx="8179506"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kern="1200" dirty="0">
                <a:solidFill>
                  <a:schemeClr val="tx1"/>
                </a:solidFill>
                <a:latin typeface="+mj-lt"/>
                <a:ea typeface="+mj-ea"/>
                <a:cs typeface="+mj-cs"/>
              </a:rPr>
              <a:t>SOIL</a:t>
            </a:r>
          </a:p>
        </p:txBody>
      </p:sp>
      <p:pic>
        <p:nvPicPr>
          <p:cNvPr id="6" name="Picture 5" descr="A close up of a brick building&#10;&#10;Description generated with high confidence">
            <a:extLst>
              <a:ext uri="{FF2B5EF4-FFF2-40B4-BE49-F238E27FC236}">
                <a16:creationId xmlns:a16="http://schemas.microsoft.com/office/drawing/2014/main" id="{A07C89CC-A592-4EA1-BE80-8930F3A73E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16440"/>
          <a:stretch/>
        </p:blipFill>
        <p:spPr>
          <a:xfrm>
            <a:off x="241221" y="320511"/>
            <a:ext cx="2846070" cy="3930978"/>
          </a:xfrm>
          <a:prstGeom prst="rect">
            <a:avLst/>
          </a:prstGeom>
        </p:spPr>
      </p:pic>
      <p:pic>
        <p:nvPicPr>
          <p:cNvPr id="2" name="Picture 1" descr="A picture containing ground, building, indoor, wall&#10;&#10;Description generated with very high confidence">
            <a:extLst>
              <a:ext uri="{FF2B5EF4-FFF2-40B4-BE49-F238E27FC236}">
                <a16:creationId xmlns:a16="http://schemas.microsoft.com/office/drawing/2014/main" id="{4E2014AE-2E71-4017-ACA3-3604A5D91D7C}"/>
              </a:ext>
            </a:extLst>
          </p:cNvPr>
          <p:cNvPicPr>
            <a:picLocks noChangeAspect="1"/>
          </p:cNvPicPr>
          <p:nvPr/>
        </p:nvPicPr>
        <p:blipFill rotWithShape="1">
          <a:blip r:embed="rId3">
            <a:extLst>
              <a:ext uri="{28A0092B-C50C-407E-A947-70E740481C1C}">
                <a14:useLocalDpi xmlns:a14="http://schemas.microsoft.com/office/drawing/2010/main" val="0"/>
              </a:ext>
            </a:extLst>
          </a:blip>
          <a:srcRect r="3461" b="-5"/>
          <a:stretch/>
        </p:blipFill>
        <p:spPr>
          <a:xfrm>
            <a:off x="3148788" y="320511"/>
            <a:ext cx="2846070" cy="3930978"/>
          </a:xfrm>
          <a:prstGeom prst="rect">
            <a:avLst/>
          </a:prstGeom>
        </p:spPr>
      </p:pic>
      <p:pic>
        <p:nvPicPr>
          <p:cNvPr id="4" name="Picture 3" descr="A close up of a garden&#10;&#10;Description generated with very high confidence">
            <a:extLst>
              <a:ext uri="{FF2B5EF4-FFF2-40B4-BE49-F238E27FC236}">
                <a16:creationId xmlns:a16="http://schemas.microsoft.com/office/drawing/2014/main" id="{B03A555C-4B95-4A6C-93B1-EF9E5DCFAB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700" r="-2" b="-2"/>
          <a:stretch/>
        </p:blipFill>
        <p:spPr>
          <a:xfrm>
            <a:off x="6056356" y="320511"/>
            <a:ext cx="2846070" cy="3930978"/>
          </a:xfrm>
          <a:prstGeom prst="rect">
            <a:avLst/>
          </a:prstGeom>
        </p:spPr>
      </p:pic>
      <p:cxnSp>
        <p:nvCxnSpPr>
          <p:cNvPr id="16" name="Straight Connector 15">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69BC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061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4101" y="320041"/>
            <a:ext cx="7886700" cy="899160"/>
          </a:xfrm>
        </p:spPr>
        <p:txBody>
          <a:bodyPr>
            <a:normAutofit/>
          </a:bodyPr>
          <a:lstStyle/>
          <a:p>
            <a:r>
              <a:rPr lang="en-US" dirty="0"/>
              <a:t>When Do We Investigate?	</a:t>
            </a:r>
          </a:p>
        </p:txBody>
      </p:sp>
      <p:sp>
        <p:nvSpPr>
          <p:cNvPr id="3" name="Content Placeholder 2"/>
          <p:cNvSpPr>
            <a:spLocks noGrp="1"/>
          </p:cNvSpPr>
          <p:nvPr>
            <p:ph idx="1"/>
          </p:nvPr>
        </p:nvSpPr>
        <p:spPr>
          <a:xfrm>
            <a:off x="589982" y="1219200"/>
            <a:ext cx="7886700" cy="5029199"/>
          </a:xfrm>
        </p:spPr>
        <p:txBody>
          <a:bodyPr>
            <a:normAutofit lnSpcReduction="10000"/>
          </a:bodyPr>
          <a:lstStyle/>
          <a:p>
            <a:pPr marL="0" indent="0">
              <a:buNone/>
            </a:pPr>
            <a:r>
              <a:rPr lang="en-US" sz="1900" b="1" dirty="0"/>
              <a:t>All cases of confirmed lead poisoning (CLP)</a:t>
            </a:r>
          </a:p>
          <a:p>
            <a:r>
              <a:rPr lang="en-US" sz="1900" dirty="0"/>
              <a:t> blood lead levels  </a:t>
            </a:r>
            <a:r>
              <a:rPr lang="en-US" sz="1900" u="sng" dirty="0"/>
              <a:t>&gt;</a:t>
            </a:r>
            <a:r>
              <a:rPr lang="en-US" sz="1900" dirty="0"/>
              <a:t>10 ug/dL</a:t>
            </a:r>
          </a:p>
          <a:p>
            <a:r>
              <a:rPr lang="en-US" sz="1900" dirty="0"/>
              <a:t> 2 samples (consecutive) </a:t>
            </a:r>
          </a:p>
          <a:p>
            <a:r>
              <a:rPr lang="en-US" sz="1900" dirty="0"/>
              <a:t> within 12 months</a:t>
            </a:r>
          </a:p>
          <a:p>
            <a:r>
              <a:rPr lang="en-US" sz="1900" dirty="0"/>
              <a:t> the investigation is mandatory – it’s the law!</a:t>
            </a:r>
          </a:p>
          <a:p>
            <a:pPr marL="0" indent="0">
              <a:buNone/>
            </a:pPr>
            <a:r>
              <a:rPr lang="en-US" sz="1900" b="1" dirty="0"/>
              <a:t>We offer a home investigation for all cases of elevated blood lead level (EBL)</a:t>
            </a:r>
          </a:p>
          <a:p>
            <a:r>
              <a:rPr lang="en-US" sz="1900" dirty="0"/>
              <a:t> blood lead levels is 5 - 9 ug/dL</a:t>
            </a:r>
          </a:p>
          <a:p>
            <a:r>
              <a:rPr lang="en-US" sz="1900" dirty="0"/>
              <a:t> 2 samples (consecutive)</a:t>
            </a:r>
          </a:p>
          <a:p>
            <a:r>
              <a:rPr lang="en-US" sz="1900" dirty="0"/>
              <a:t> within 12 months</a:t>
            </a:r>
          </a:p>
          <a:p>
            <a:r>
              <a:rPr lang="en-US" sz="1900" dirty="0"/>
              <a:t> the investigation is voluntary with signed consent</a:t>
            </a:r>
          </a:p>
          <a:p>
            <a:pPr marL="0" indent="0">
              <a:buNone/>
            </a:pPr>
            <a:r>
              <a:rPr lang="en-US" sz="1900" b="1" dirty="0"/>
              <a:t>Pregnant Women</a:t>
            </a:r>
          </a:p>
          <a:p>
            <a:r>
              <a:rPr lang="en-US" sz="1900" dirty="0"/>
              <a:t>State law includes environmental investigations and remediation for pregnant women with </a:t>
            </a:r>
            <a:r>
              <a:rPr lang="en-US" sz="1900" u="sng" dirty="0"/>
              <a:t>similarly elevated blood lead levels</a:t>
            </a:r>
            <a:r>
              <a:rPr lang="en-US" sz="1900" dirty="0"/>
              <a:t>.  In cases of pregnant women the focus is on investigation and remediation of the primary residence, AND referrals must come directly from a medical provider. </a:t>
            </a:r>
          </a:p>
          <a:p>
            <a:endParaRPr lang="en-US" sz="1900" dirty="0"/>
          </a:p>
          <a:p>
            <a:pPr marL="0" indent="0">
              <a:buNone/>
            </a:pPr>
            <a:endParaRPr lang="en-US" sz="1900" dirty="0"/>
          </a:p>
        </p:txBody>
      </p:sp>
    </p:spTree>
    <p:extLst>
      <p:ext uri="{BB962C8B-B14F-4D97-AF65-F5344CB8AC3E}">
        <p14:creationId xmlns:p14="http://schemas.microsoft.com/office/powerpoint/2010/main" val="385040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2B56-2119-40E9-B723-786F31879269}"/>
              </a:ext>
            </a:extLst>
          </p:cNvPr>
          <p:cNvSpPr>
            <a:spLocks noGrp="1"/>
          </p:cNvSpPr>
          <p:nvPr>
            <p:ph type="title"/>
          </p:nvPr>
        </p:nvSpPr>
        <p:spPr/>
        <p:txBody>
          <a:bodyPr>
            <a:normAutofit/>
          </a:bodyPr>
          <a:lstStyle/>
          <a:p>
            <a:r>
              <a:rPr lang="en-US" sz="3600" dirty="0"/>
              <a:t>Soil Hazard Levels</a:t>
            </a:r>
          </a:p>
        </p:txBody>
      </p:sp>
      <p:sp>
        <p:nvSpPr>
          <p:cNvPr id="3" name="Content Placeholder 2">
            <a:extLst>
              <a:ext uri="{FF2B5EF4-FFF2-40B4-BE49-F238E27FC236}">
                <a16:creationId xmlns:a16="http://schemas.microsoft.com/office/drawing/2014/main" id="{28538D18-F67B-45FE-8617-800AAAE526C2}"/>
              </a:ext>
            </a:extLst>
          </p:cNvPr>
          <p:cNvSpPr>
            <a:spLocks noGrp="1"/>
          </p:cNvSpPr>
          <p:nvPr>
            <p:ph idx="1"/>
          </p:nvPr>
        </p:nvSpPr>
        <p:spPr/>
        <p:txBody>
          <a:bodyPr>
            <a:normAutofit lnSpcReduction="10000"/>
          </a:bodyPr>
          <a:lstStyle/>
          <a:p>
            <a:pPr marL="0" indent="0">
              <a:buNone/>
            </a:pPr>
            <a:r>
              <a:rPr lang="en-US" dirty="0"/>
              <a:t>Soil hazard levels are reported in parts per million (ppm) of lead.  A lead poisoning hazard is any concentration of lead in bare soil: </a:t>
            </a:r>
          </a:p>
          <a:p>
            <a:pPr marL="400050" lvl="1" indent="0">
              <a:buNone/>
            </a:pPr>
            <a:r>
              <a:rPr lang="en-US" sz="3200" dirty="0"/>
              <a:t>	</a:t>
            </a:r>
            <a:r>
              <a:rPr lang="en-US" sz="3200" u="sng" dirty="0"/>
              <a:t>&gt;</a:t>
            </a:r>
            <a:r>
              <a:rPr lang="en-US" sz="3200" dirty="0"/>
              <a:t> 400 ppm in play areas, gardens, pet sleeping areas, and areas within three feet of a residential housing unit or child-occupied facility.</a:t>
            </a:r>
            <a:endParaRPr lang="en-US" sz="3200" dirty="0">
              <a:cs typeface="Times New Roman" charset="0"/>
            </a:endParaRPr>
          </a:p>
          <a:p>
            <a:pPr marL="400050" lvl="1" indent="0">
              <a:buNone/>
            </a:pPr>
            <a:r>
              <a:rPr lang="en-US" sz="3200" baseline="30000" dirty="0">
                <a:cs typeface="Times New Roman" charset="0"/>
              </a:rPr>
              <a:t>	</a:t>
            </a:r>
            <a:r>
              <a:rPr lang="en-US" sz="3200" u="sng" dirty="0"/>
              <a:t>&gt;</a:t>
            </a:r>
            <a:r>
              <a:rPr lang="en-US" sz="3200" dirty="0"/>
              <a:t> 1200 ppm </a:t>
            </a:r>
            <a:r>
              <a:rPr lang="en-US" sz="3200" dirty="0">
                <a:cs typeface="Times New Roman" charset="0"/>
              </a:rPr>
              <a:t>in other locations of yard</a:t>
            </a:r>
          </a:p>
          <a:p>
            <a:pPr marL="400050" lvl="1" indent="0">
              <a:buNone/>
            </a:pPr>
            <a:r>
              <a:rPr lang="en-US" sz="3200" baseline="30000" dirty="0">
                <a:cs typeface="Times New Roman" charset="0"/>
              </a:rPr>
              <a:t>	</a:t>
            </a:r>
            <a:endParaRPr lang="en-US" sz="2400" baseline="30000" dirty="0">
              <a:cs typeface="Times New Roman" charset="0"/>
            </a:endParaRPr>
          </a:p>
          <a:p>
            <a:endParaRPr lang="en-US" dirty="0"/>
          </a:p>
        </p:txBody>
      </p:sp>
    </p:spTree>
    <p:extLst>
      <p:ext uri="{BB962C8B-B14F-4D97-AF65-F5344CB8AC3E}">
        <p14:creationId xmlns:p14="http://schemas.microsoft.com/office/powerpoint/2010/main" val="4115994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dirty="0"/>
              <a:t>Dust</a:t>
            </a:r>
          </a:p>
        </p:txBody>
      </p:sp>
      <p:pic>
        <p:nvPicPr>
          <p:cNvPr id="5" name="Picture 4" descr="A picture containing building, sitting, outdoor&#10;&#10;Description generated with high confidence">
            <a:extLst>
              <a:ext uri="{FF2B5EF4-FFF2-40B4-BE49-F238E27FC236}">
                <a16:creationId xmlns:a16="http://schemas.microsoft.com/office/drawing/2014/main" id="{ACE7C0DF-1924-48D8-9023-8EFEA0BD018D}"/>
              </a:ext>
            </a:extLst>
          </p:cNvPr>
          <p:cNvPicPr>
            <a:picLocks noChangeAspect="1"/>
          </p:cNvPicPr>
          <p:nvPr/>
        </p:nvPicPr>
        <p:blipFill rotWithShape="1">
          <a:blip r:embed="rId2">
            <a:extLst>
              <a:ext uri="{28A0092B-C50C-407E-A947-70E740481C1C}">
                <a14:useLocalDpi xmlns:a14="http://schemas.microsoft.com/office/drawing/2010/main" val="0"/>
              </a:ext>
            </a:extLst>
          </a:blip>
          <a:srcRect l="5156" r="4719"/>
          <a:stretch/>
        </p:blipFill>
        <p:spPr>
          <a:xfrm>
            <a:off x="20" y="10"/>
            <a:ext cx="3476673"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54C6AC"/>
            </a:solidFil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2">
            <a:extLst>
              <a:ext uri="{FF2B5EF4-FFF2-40B4-BE49-F238E27FC236}">
                <a16:creationId xmlns:a16="http://schemas.microsoft.com/office/drawing/2014/main" id="{3AB5EFE0-C4A2-49F3-8FF5-8DAED7A993A1}"/>
              </a:ext>
            </a:extLst>
          </p:cNvPr>
          <p:cNvGraphicFramePr>
            <a:graphicFrameLocks noGrp="1"/>
          </p:cNvGraphicFramePr>
          <p:nvPr>
            <p:ph idx="1"/>
            <p:extLst>
              <p:ext uri="{D42A27DB-BD31-4B8C-83A1-F6EECF244321}">
                <p14:modId xmlns:p14="http://schemas.microsoft.com/office/powerpoint/2010/main" val="2660806906"/>
              </p:ext>
            </p:extLst>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2458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table, sitting&#10;&#10;Description generated with very high confidence">
            <a:extLst>
              <a:ext uri="{FF2B5EF4-FFF2-40B4-BE49-F238E27FC236}">
                <a16:creationId xmlns:a16="http://schemas.microsoft.com/office/drawing/2014/main" id="{CE3D16B5-BA09-4E7E-8538-C10006929A32}"/>
              </a:ext>
            </a:extLst>
          </p:cNvPr>
          <p:cNvPicPr>
            <a:picLocks noChangeAspect="1"/>
          </p:cNvPicPr>
          <p:nvPr/>
        </p:nvPicPr>
        <p:blipFill rotWithShape="1">
          <a:blip r:embed="rId2">
            <a:extLst>
              <a:ext uri="{28A0092B-C50C-407E-A947-70E740481C1C}">
                <a14:useLocalDpi xmlns:a14="http://schemas.microsoft.com/office/drawing/2010/main" val="0"/>
              </a:ext>
            </a:extLst>
          </a:blip>
          <a:srcRect r="-2" b="9199"/>
          <a:stretch/>
        </p:blipFill>
        <p:spPr>
          <a:xfrm>
            <a:off x="3479292" y="10"/>
            <a:ext cx="5664708" cy="6857990"/>
          </a:xfrm>
          <a:prstGeom prst="rect">
            <a:avLst/>
          </a:prstGeom>
          <a:effectLst/>
        </p:spPr>
      </p:pic>
      <p:sp>
        <p:nvSpPr>
          <p:cNvPr id="3" name="Content Placeholder 2"/>
          <p:cNvSpPr>
            <a:spLocks noGrp="1"/>
          </p:cNvSpPr>
          <p:nvPr>
            <p:ph idx="1"/>
          </p:nvPr>
        </p:nvSpPr>
        <p:spPr>
          <a:xfrm>
            <a:off x="381000" y="876300"/>
            <a:ext cx="2844297" cy="5105400"/>
          </a:xfrm>
        </p:spPr>
        <p:txBody>
          <a:bodyPr>
            <a:noAutofit/>
          </a:bodyPr>
          <a:lstStyle/>
          <a:p>
            <a:r>
              <a:rPr lang="en-US" sz="2400" dirty="0"/>
              <a:t>If occupation or hobby is a potential source of exposure you may need to collect dust wipes from work clothes, shoes, car seats, furniture, changing and laundry areas</a:t>
            </a:r>
          </a:p>
          <a:p>
            <a:r>
              <a:rPr lang="en-US" sz="2400" dirty="0"/>
              <a:t>Dust sampling is required after remediation </a:t>
            </a:r>
          </a:p>
        </p:txBody>
      </p:sp>
    </p:spTree>
    <p:extLst>
      <p:ext uri="{BB962C8B-B14F-4D97-AF65-F5344CB8AC3E}">
        <p14:creationId xmlns:p14="http://schemas.microsoft.com/office/powerpoint/2010/main" val="3008885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Dust Hazard Levels	</a:t>
            </a:r>
          </a:p>
        </p:txBody>
      </p:sp>
      <p:sp>
        <p:nvSpPr>
          <p:cNvPr id="3" name="Content Placeholder 2"/>
          <p:cNvSpPr>
            <a:spLocks noGrp="1"/>
          </p:cNvSpPr>
          <p:nvPr>
            <p:ph idx="1"/>
          </p:nvPr>
        </p:nvSpPr>
        <p:spPr>
          <a:xfrm>
            <a:off x="3200401" y="649480"/>
            <a:ext cx="5593558" cy="5546047"/>
          </a:xfrm>
        </p:spPr>
        <p:txBody>
          <a:bodyPr anchor="ctr">
            <a:normAutofit/>
          </a:bodyPr>
          <a:lstStyle/>
          <a:p>
            <a:pPr marL="0" indent="0">
              <a:buNone/>
            </a:pPr>
            <a:r>
              <a:rPr lang="en-US" sz="1700" dirty="0"/>
              <a:t>Dust hazard levels are reported in micrograms per square foot (ug/ft</a:t>
            </a:r>
            <a:r>
              <a:rPr lang="en-US" sz="1700" baseline="30000" dirty="0"/>
              <a:t>2</a:t>
            </a:r>
            <a:r>
              <a:rPr lang="en-US" sz="1700" dirty="0"/>
              <a:t>) of lead.  </a:t>
            </a:r>
            <a:r>
              <a:rPr lang="en-US" sz="1700" b="1" dirty="0"/>
              <a:t>Effective December 1, 2022</a:t>
            </a:r>
            <a:r>
              <a:rPr lang="en-US" sz="1700" dirty="0"/>
              <a:t>, a lead poisoning hazard in dust is any concentration of lead: </a:t>
            </a:r>
          </a:p>
          <a:p>
            <a:pPr marL="400050" lvl="1" indent="0">
              <a:buNone/>
            </a:pPr>
            <a:r>
              <a:rPr lang="en-US" sz="1700" dirty="0">
                <a:latin typeface="+mj-lt"/>
              </a:rPr>
              <a:t>	</a:t>
            </a:r>
            <a:r>
              <a:rPr lang="en-US" sz="1700" u="sng" dirty="0">
                <a:latin typeface="+mj-lt"/>
              </a:rPr>
              <a:t>&gt;</a:t>
            </a:r>
            <a:r>
              <a:rPr lang="en-US" sz="1700" dirty="0">
                <a:latin typeface="+mj-lt"/>
              </a:rPr>
              <a:t> 10 </a:t>
            </a:r>
            <a:r>
              <a:rPr lang="en-US" sz="1700" dirty="0">
                <a:latin typeface="+mj-lt"/>
                <a:cs typeface="Times New Roman" charset="0"/>
              </a:rPr>
              <a:t>ug/ft</a:t>
            </a:r>
            <a:r>
              <a:rPr lang="en-US" sz="1700" baseline="30000" dirty="0">
                <a:latin typeface="+mj-lt"/>
                <a:cs typeface="Times New Roman" charset="0"/>
              </a:rPr>
              <a:t>2     </a:t>
            </a:r>
            <a:r>
              <a:rPr lang="en-US" sz="1700" dirty="0">
                <a:latin typeface="+mj-lt"/>
                <a:cs typeface="Times New Roman" charset="0"/>
              </a:rPr>
              <a:t>fl</a:t>
            </a:r>
            <a:r>
              <a:rPr lang="en-US" sz="1700" dirty="0">
                <a:latin typeface="+mj-lt"/>
              </a:rPr>
              <a:t>oors</a:t>
            </a:r>
            <a:endParaRPr lang="en-US" sz="1700" dirty="0">
              <a:latin typeface="+mj-lt"/>
              <a:cs typeface="Times New Roman" charset="0"/>
            </a:endParaRPr>
          </a:p>
          <a:p>
            <a:pPr marL="400050" lvl="1" indent="0">
              <a:buNone/>
            </a:pPr>
            <a:r>
              <a:rPr lang="en-US" sz="1700" baseline="30000" dirty="0">
                <a:latin typeface="+mj-lt"/>
                <a:cs typeface="Times New Roman" charset="0"/>
              </a:rPr>
              <a:t>	</a:t>
            </a:r>
            <a:r>
              <a:rPr lang="en-US" sz="1700" u="sng" dirty="0"/>
              <a:t>&gt;</a:t>
            </a:r>
            <a:r>
              <a:rPr lang="en-US" sz="1700" dirty="0"/>
              <a:t> 100 </a:t>
            </a:r>
            <a:r>
              <a:rPr lang="en-US" sz="1700" dirty="0">
                <a:cs typeface="Times New Roman" charset="0"/>
              </a:rPr>
              <a:t>ug/ft</a:t>
            </a:r>
            <a:r>
              <a:rPr lang="en-US" sz="1700" baseline="30000" dirty="0">
                <a:cs typeface="Times New Roman" charset="0"/>
              </a:rPr>
              <a:t>2   </a:t>
            </a:r>
            <a:r>
              <a:rPr lang="en-US" sz="1700" dirty="0">
                <a:cs typeface="Times New Roman" charset="0"/>
              </a:rPr>
              <a:t>w</a:t>
            </a:r>
            <a:r>
              <a:rPr lang="en-US" sz="1700" dirty="0"/>
              <a:t>indow sills</a:t>
            </a:r>
          </a:p>
          <a:p>
            <a:pPr marL="400050" lvl="1" indent="0">
              <a:buNone/>
            </a:pPr>
            <a:r>
              <a:rPr lang="en-US" sz="1700" dirty="0">
                <a:cs typeface="Times New Roman" charset="0"/>
              </a:rPr>
              <a:t>	</a:t>
            </a:r>
            <a:r>
              <a:rPr lang="en-US" sz="1700" u="sng" dirty="0"/>
              <a:t>&gt;</a:t>
            </a:r>
            <a:r>
              <a:rPr lang="en-US" sz="1700" dirty="0"/>
              <a:t> 400 ug/</a:t>
            </a:r>
            <a:r>
              <a:rPr lang="en-US" sz="1700" dirty="0">
                <a:cs typeface="Times New Roman" charset="0"/>
              </a:rPr>
              <a:t> ft</a:t>
            </a:r>
            <a:r>
              <a:rPr lang="en-US" sz="1700" baseline="30000" dirty="0">
                <a:cs typeface="Times New Roman" charset="0"/>
              </a:rPr>
              <a:t>2 </a:t>
            </a:r>
            <a:r>
              <a:rPr lang="en-US" sz="1700" dirty="0"/>
              <a:t>window troughs (clearance only)</a:t>
            </a:r>
            <a:endParaRPr lang="en-US" sz="1700" dirty="0">
              <a:cs typeface="Times New Roman" charset="0"/>
            </a:endParaRPr>
          </a:p>
          <a:p>
            <a:pPr marL="400050" lvl="1" indent="0">
              <a:buNone/>
            </a:pPr>
            <a:r>
              <a:rPr lang="en-US" sz="1700" baseline="30000" dirty="0">
                <a:cs typeface="Times New Roman" charset="0"/>
              </a:rPr>
              <a:t>	</a:t>
            </a:r>
            <a:endParaRPr lang="en-US" sz="1700" dirty="0">
              <a:latin typeface="+mj-lt"/>
              <a:cs typeface="Times New Roman" charset="0"/>
            </a:endParaRPr>
          </a:p>
          <a:p>
            <a:endParaRPr lang="en-US" sz="1700" dirty="0"/>
          </a:p>
        </p:txBody>
      </p:sp>
    </p:spTree>
    <p:extLst>
      <p:ext uri="{BB962C8B-B14F-4D97-AF65-F5344CB8AC3E}">
        <p14:creationId xmlns:p14="http://schemas.microsoft.com/office/powerpoint/2010/main" val="3742283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628650" y="557188"/>
            <a:ext cx="7886700" cy="1133499"/>
          </a:xfrm>
        </p:spPr>
        <p:txBody>
          <a:bodyPr vert="horz" lIns="91440" tIns="45720" rIns="91440" bIns="45720" rtlCol="0" anchor="ctr">
            <a:normAutofit/>
          </a:bodyPr>
          <a:lstStyle/>
          <a:p>
            <a:pPr>
              <a:lnSpc>
                <a:spcPct val="90000"/>
              </a:lnSpc>
            </a:pPr>
            <a:r>
              <a:rPr lang="en-US" sz="4500" kern="1200" dirty="0">
                <a:solidFill>
                  <a:schemeClr val="tx1"/>
                </a:solidFill>
                <a:latin typeface="+mj-lt"/>
                <a:ea typeface="+mj-ea"/>
                <a:cs typeface="+mj-cs"/>
              </a:rPr>
              <a:t>Water</a:t>
            </a:r>
          </a:p>
        </p:txBody>
      </p:sp>
      <p:graphicFrame>
        <p:nvGraphicFramePr>
          <p:cNvPr id="5" name="Content Placeholder 2"/>
          <p:cNvGraphicFramePr>
            <a:graphicFrameLocks noGrp="1"/>
          </p:cNvGraphicFramePr>
          <p:nvPr>
            <p:ph idx="4294967295"/>
            <p:extLst>
              <p:ext uri="{D42A27DB-BD31-4B8C-83A1-F6EECF244321}">
                <p14:modId xmlns:p14="http://schemas.microsoft.com/office/powerpoint/2010/main" val="1538611368"/>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2061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D5B44DD-545F-40E0-8852-EB3FCBAF4A06}"/>
              </a:ext>
            </a:extLst>
          </p:cNvPr>
          <p:cNvSpPr>
            <a:spLocks noGrp="1"/>
          </p:cNvSpPr>
          <p:nvPr>
            <p:ph idx="1"/>
          </p:nvPr>
        </p:nvSpPr>
        <p:spPr>
          <a:xfrm>
            <a:off x="653581" y="2447337"/>
            <a:ext cx="3264837" cy="3770434"/>
          </a:xfrm>
        </p:spPr>
        <p:txBody>
          <a:bodyPr anchor="t">
            <a:normAutofit/>
          </a:bodyPr>
          <a:lstStyle/>
          <a:p>
            <a:r>
              <a:rPr lang="en-US" sz="1700" dirty="0">
                <a:solidFill>
                  <a:srgbClr val="595959"/>
                </a:solidFill>
              </a:rPr>
              <a:t>Focus on areas where the child spends time inside and outside of the home.  Focus on those areas and look for evidence of exposure. </a:t>
            </a:r>
          </a:p>
        </p:txBody>
      </p:sp>
      <p:pic>
        <p:nvPicPr>
          <p:cNvPr id="5" name="Picture 4" descr="A picture containing ground, outdoor&#10;&#10;Description automatically generated">
            <a:extLst>
              <a:ext uri="{FF2B5EF4-FFF2-40B4-BE49-F238E27FC236}">
                <a16:creationId xmlns:a16="http://schemas.microsoft.com/office/drawing/2014/main" id="{188F65B2-EFDC-4CF7-891E-EB88F9759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350" y="2243862"/>
            <a:ext cx="3597792" cy="2415845"/>
          </a:xfrm>
          <a:prstGeom prst="rect">
            <a:avLst/>
          </a:prstGeom>
        </p:spPr>
      </p:pic>
    </p:spTree>
    <p:extLst>
      <p:ext uri="{BB962C8B-B14F-4D97-AF65-F5344CB8AC3E}">
        <p14:creationId xmlns:p14="http://schemas.microsoft.com/office/powerpoint/2010/main" val="583993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vid_brown\Pictures\Lead Education\Window Sill\Child Room and Bed.jpg"/>
          <p:cNvPicPr>
            <a:picLocks noChangeAspect="1" noChangeArrowheads="1"/>
          </p:cNvPicPr>
          <p:nvPr/>
        </p:nvPicPr>
        <p:blipFill rotWithShape="1">
          <a:blip r:embed="rId2">
            <a:extLst>
              <a:ext uri="{28A0092B-C50C-407E-A947-70E740481C1C}">
                <a14:useLocalDpi xmlns:a14="http://schemas.microsoft.com/office/drawing/2010/main" val="0"/>
              </a:ext>
            </a:extLst>
          </a:blip>
          <a:srcRect b="9179"/>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782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avid_brown\Pictures\Lead Education\Window Sill\Window Sill above B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8916"/>
            <a:ext cx="8382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69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avid_brown\Pictures\Lead Education\Window Sill\XRF Reading on Si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581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vid_brown\Pictures\Lead Education\Window Sill\Interim Control Measure for Sill.jpg"/>
          <p:cNvPicPr>
            <a:picLocks noChangeAspect="1" noChangeArrowheads="1"/>
          </p:cNvPicPr>
          <p:nvPr/>
        </p:nvPicPr>
        <p:blipFill rotWithShape="1">
          <a:blip r:embed="rId2">
            <a:extLst>
              <a:ext uri="{28A0092B-C50C-407E-A947-70E740481C1C}">
                <a14:useLocalDpi xmlns:a14="http://schemas.microsoft.com/office/drawing/2010/main" val="0"/>
              </a:ext>
            </a:extLst>
          </a:blip>
          <a:srcRect t="9179"/>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119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419" y="826680"/>
            <a:ext cx="7375161" cy="1325563"/>
          </a:xfrm>
        </p:spPr>
        <p:txBody>
          <a:bodyPr>
            <a:normAutofit/>
          </a:bodyPr>
          <a:lstStyle/>
          <a:p>
            <a:r>
              <a:rPr lang="en-US" sz="3500" dirty="0">
                <a:solidFill>
                  <a:srgbClr val="FFFFFF"/>
                </a:solidFill>
              </a:rPr>
              <a:t>Purpose of the Environmental Investigation </a:t>
            </a:r>
          </a:p>
        </p:txBody>
      </p:sp>
      <p:graphicFrame>
        <p:nvGraphicFramePr>
          <p:cNvPr id="7" name="Content Placeholder 2"/>
          <p:cNvGraphicFramePr>
            <a:graphicFrameLocks noGrp="1"/>
          </p:cNvGraphicFramePr>
          <p:nvPr>
            <p:ph idx="1"/>
            <p:extLst>
              <p:ext uri="{D42A27DB-BD31-4B8C-83A1-F6EECF244321}">
                <p14:modId xmlns:p14="http://schemas.microsoft.com/office/powerpoint/2010/main" val="562838480"/>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2297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David_brown\Pictures\2015-09-15 Camera Roll\WP_20150821_0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179"/>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243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David_brown\Pictures\2015-09-15 Camera Roll\WP_20150821_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956" y="643466"/>
            <a:ext cx="742808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82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David_brown\Pictures\Child Care Education\Mouthable Window Sill Chewed by Sleeping Mats 20140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1" y="643467"/>
            <a:ext cx="3133726"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David_brown\Pictures\Child Care Education\Mouthable Surface Window Sill Chewed and Covered Enlarged 20140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48" y="1524000"/>
            <a:ext cx="396875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05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David_brown\Downloads\091312114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270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David_brown\Pictures\2015-09-15 Camera Roll\WP_20150821_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381000"/>
            <a:ext cx="46863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762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David_brown\Downloads\0913121303c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664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avid_brown\Pictures\Lead Education\Miniblind_Lead_Playtoys_20120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742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David_brown\Downloads\091312125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987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David_brown\Downloads\091312125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033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David_brown\Downloads\091312125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65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1590-9C6F-43BF-AC4A-130F8A494777}"/>
              </a:ext>
            </a:extLst>
          </p:cNvPr>
          <p:cNvSpPr>
            <a:spLocks noGrp="1"/>
          </p:cNvSpPr>
          <p:nvPr>
            <p:ph type="title"/>
          </p:nvPr>
        </p:nvSpPr>
        <p:spPr/>
        <p:txBody>
          <a:bodyPr/>
          <a:lstStyle/>
          <a:p>
            <a:r>
              <a:rPr lang="en-US" dirty="0"/>
              <a:t>Records Review </a:t>
            </a:r>
          </a:p>
        </p:txBody>
      </p:sp>
      <p:sp>
        <p:nvSpPr>
          <p:cNvPr id="3" name="Content Placeholder 2">
            <a:extLst>
              <a:ext uri="{FF2B5EF4-FFF2-40B4-BE49-F238E27FC236}">
                <a16:creationId xmlns:a16="http://schemas.microsoft.com/office/drawing/2014/main" id="{A4E09D8F-CCF6-4460-8C8A-7B154DDF4B9D}"/>
              </a:ext>
            </a:extLst>
          </p:cNvPr>
          <p:cNvSpPr>
            <a:spLocks noGrp="1"/>
          </p:cNvSpPr>
          <p:nvPr>
            <p:ph idx="1"/>
          </p:nvPr>
        </p:nvSpPr>
        <p:spPr/>
        <p:txBody>
          <a:bodyPr/>
          <a:lstStyle/>
          <a:p>
            <a:r>
              <a:rPr lang="en-US" sz="2400" dirty="0"/>
              <a:t>Review records prior to going out in the field:</a:t>
            </a:r>
          </a:p>
          <a:p>
            <a:r>
              <a:rPr lang="en-US" sz="2400" dirty="0"/>
              <a:t>Check NCLEAD to confirm blood lead levels</a:t>
            </a:r>
          </a:p>
          <a:p>
            <a:r>
              <a:rPr lang="en-US" sz="2400" dirty="0"/>
              <a:t>Review provider notes/concerns/look for sibling information on past investigations, property status, language, etc.</a:t>
            </a:r>
          </a:p>
          <a:p>
            <a:r>
              <a:rPr lang="en-US" sz="2400" dirty="0"/>
              <a:t>Google earth picture of the home and neighborhood</a:t>
            </a:r>
          </a:p>
          <a:p>
            <a:r>
              <a:rPr lang="en-US" sz="2400" dirty="0"/>
              <a:t>Confirm investigation and follow up before appointment</a:t>
            </a:r>
          </a:p>
          <a:p>
            <a:r>
              <a:rPr lang="en-US" sz="2400" dirty="0"/>
              <a:t>Tax card will confirm date(s) of construction and ownership</a:t>
            </a:r>
          </a:p>
          <a:p>
            <a:pPr marL="0" indent="0">
              <a:buNone/>
            </a:pPr>
            <a:endParaRPr lang="en-US" sz="2400" dirty="0"/>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791011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A picture containing ground, building, wall, floor&#10;&#10;Description generated with high confide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600" y="783168"/>
            <a:ext cx="3968749" cy="529166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A wooden door&#10;&#10;Description generated with high confid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2648" y="783167"/>
            <a:ext cx="3968751" cy="52916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5993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David_brown\Downloads\091312133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369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David_brown\Downloads\091312133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s://outlook.office365.com/owa/service.svc/s/GetFileAttachment?id=AAMkAGZlYTU5N2U2LTUxM2UtNDk4ZS04YmEzLTI2Y2IwOTRkNGRmMgBGAAAAAAAG5uKyywATQZVCfMe1cTHaBwBbJ7gEsugfR5WQnZTzs9IUAAAT1oFGAABllHVxO%2FOpR4iz65a2gcqAAADHw2%2FLAAABEgAQAP0EStukynhGnfcICLtJaV0%3D&amp;isImagePreview=True&amp;X-OWA-CANARY=AfBlT9La8Uyx6Ah7xRgYZFBMcJmX1dIYk0aGcrC-lT-LONsBJhsqBymM-vH03IGMF9Ti0z_Fq0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28322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215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1506" name="Picture 2" descr="C:\Users\David_brown\Downloads\0913121329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616465" y="2277613"/>
            <a:ext cx="3527535"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cxnSp>
        <p:nvCxnSpPr>
          <p:cNvPr id="75" name="Straight Connector 74">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0248" y="5123793"/>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6016515" y="3231931"/>
            <a:ext cx="2889031" cy="1834056"/>
          </a:xfrm>
        </p:spPr>
        <p:txBody>
          <a:bodyPr vert="horz" lIns="91440" tIns="45720" rIns="91440" bIns="45720" rtlCol="0" anchor="b">
            <a:normAutofit/>
          </a:bodyPr>
          <a:lstStyle/>
          <a:p>
            <a:pPr>
              <a:lnSpc>
                <a:spcPct val="90000"/>
              </a:lnSpc>
            </a:pPr>
            <a:r>
              <a:rPr lang="en-US" sz="3000" dirty="0"/>
              <a:t>Where do the children play and spend their time?</a:t>
            </a:r>
          </a:p>
        </p:txBody>
      </p:sp>
    </p:spTree>
    <p:extLst>
      <p:ext uri="{BB962C8B-B14F-4D97-AF65-F5344CB8AC3E}">
        <p14:creationId xmlns:p14="http://schemas.microsoft.com/office/powerpoint/2010/main" val="3794263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r>
              <a:rPr lang="en-US" dirty="0"/>
              <a:t>Safe Spaces </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12132336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6990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3421"/>
            <a:ext cx="7772400" cy="817179"/>
          </a:xfrm>
        </p:spPr>
        <p:txBody>
          <a:bodyPr/>
          <a:lstStyle/>
          <a:p>
            <a:pPr eaLnBrk="1" fontAlgn="auto" hangingPunct="1">
              <a:spcAft>
                <a:spcPts val="0"/>
              </a:spcAft>
              <a:defRPr/>
            </a:pPr>
            <a:r>
              <a:rPr lang="en-US" sz="4400" dirty="0">
                <a:solidFill>
                  <a:schemeClr val="accent1">
                    <a:tint val="88000"/>
                    <a:satMod val="150000"/>
                  </a:schemeClr>
                </a:solidFill>
              </a:rPr>
              <a:t>RRP RULE</a:t>
            </a:r>
          </a:p>
        </p:txBody>
      </p:sp>
      <p:pic>
        <p:nvPicPr>
          <p:cNvPr id="12291" name="Content Placeholder 4" descr="LHMP-RRP one-pager info sheet 1-9-2012 .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295400"/>
            <a:ext cx="2473325" cy="3200400"/>
          </a:xfrm>
        </p:spPr>
      </p:pic>
      <p:sp>
        <p:nvSpPr>
          <p:cNvPr id="6" name="Rounded Rectangular Callout 5"/>
          <p:cNvSpPr/>
          <p:nvPr/>
        </p:nvSpPr>
        <p:spPr>
          <a:xfrm rot="5400000">
            <a:off x="3359562" y="1898238"/>
            <a:ext cx="5667776" cy="3852500"/>
          </a:xfrm>
          <a:prstGeom prst="wedgeRoundRectCallout">
            <a:avLst>
              <a:gd name="adj1" fmla="val -25166"/>
              <a:gd name="adj2" fmla="val 826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1"/>
          <a:lstStyle/>
          <a:p>
            <a:pPr fontAlgn="auto">
              <a:spcBef>
                <a:spcPts val="0"/>
              </a:spcBef>
              <a:spcAft>
                <a:spcPts val="0"/>
              </a:spcAft>
              <a:defRPr/>
            </a:pPr>
            <a:r>
              <a:rPr lang="en-US" dirty="0"/>
              <a:t> </a:t>
            </a:r>
            <a:r>
              <a:rPr lang="en-US" sz="2600" dirty="0"/>
              <a:t>North Carolina’s Lead Program for Renovation, Repair and Painting (RRP)</a:t>
            </a:r>
          </a:p>
          <a:p>
            <a:pPr fontAlgn="auto">
              <a:spcBef>
                <a:spcPts val="0"/>
              </a:spcBef>
              <a:spcAft>
                <a:spcPts val="0"/>
              </a:spcAft>
              <a:defRPr/>
            </a:pPr>
            <a:r>
              <a:rPr lang="en-US" sz="2600" dirty="0"/>
              <a:t>Effective January 1, 2010 </a:t>
            </a:r>
          </a:p>
          <a:p>
            <a:pPr fontAlgn="auto">
              <a:spcBef>
                <a:spcPts val="0"/>
              </a:spcBef>
              <a:spcAft>
                <a:spcPts val="0"/>
              </a:spcAft>
              <a:defRPr/>
            </a:pPr>
            <a:r>
              <a:rPr lang="en-US" sz="2600" dirty="0"/>
              <a:t>Intended to protect building occupants and children from lead-based paint hazards</a:t>
            </a:r>
          </a:p>
          <a:p>
            <a:pPr fontAlgn="auto">
              <a:spcBef>
                <a:spcPts val="0"/>
              </a:spcBef>
              <a:spcAft>
                <a:spcPts val="0"/>
              </a:spcAft>
              <a:defRPr/>
            </a:pPr>
            <a:r>
              <a:rPr lang="en-US" sz="2600" dirty="0"/>
              <a:t> Lead-safe work practices </a:t>
            </a:r>
          </a:p>
        </p:txBody>
      </p:sp>
    </p:spTree>
    <p:extLst>
      <p:ext uri="{BB962C8B-B14F-4D97-AF65-F5344CB8AC3E}">
        <p14:creationId xmlns:p14="http://schemas.microsoft.com/office/powerpoint/2010/main" val="2703155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 name="Rectangle 1434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2" name="Title 1"/>
          <p:cNvSpPr>
            <a:spLocks noGrp="1"/>
          </p:cNvSpPr>
          <p:nvPr>
            <p:ph type="title"/>
          </p:nvPr>
        </p:nvSpPr>
        <p:spPr>
          <a:xfrm>
            <a:off x="628650" y="365125"/>
            <a:ext cx="7886700" cy="1325563"/>
          </a:xfrm>
        </p:spPr>
        <p:txBody>
          <a:bodyPr vert="horz" lIns="91440" tIns="45720" rIns="91440" bIns="45720" rtlCol="0" anchor="ctr">
            <a:normAutofit/>
          </a:bodyPr>
          <a:lstStyle/>
          <a:p>
            <a:pPr>
              <a:lnSpc>
                <a:spcPct val="90000"/>
              </a:lnSpc>
              <a:defRPr/>
            </a:pPr>
            <a:r>
              <a:rPr lang="en-US" sz="4400" kern="1200" dirty="0">
                <a:solidFill>
                  <a:schemeClr val="tx1"/>
                </a:solidFill>
                <a:latin typeface="+mj-lt"/>
                <a:ea typeface="+mj-ea"/>
                <a:cs typeface="+mj-cs"/>
              </a:rPr>
              <a:t>Who does it apply to?</a:t>
            </a:r>
          </a:p>
        </p:txBody>
      </p:sp>
      <p:graphicFrame>
        <p:nvGraphicFramePr>
          <p:cNvPr id="14341" name="Content Placeholder 3"/>
          <p:cNvGraphicFramePr>
            <a:graphicFrameLocks noGrp="1"/>
          </p:cNvGraphicFramePr>
          <p:nvPr>
            <p:ph idx="1"/>
            <p:extLst>
              <p:ext uri="{D42A27DB-BD31-4B8C-83A1-F6EECF244321}">
                <p14:modId xmlns:p14="http://schemas.microsoft.com/office/powerpoint/2010/main" val="266165053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8255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1" name="Straight Connector 20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386" name="Rectangle 3"/>
          <p:cNvSpPr>
            <a:spLocks noGrp="1" noChangeArrowheads="1"/>
          </p:cNvSpPr>
          <p:nvPr>
            <p:ph idx="1"/>
          </p:nvPr>
        </p:nvSpPr>
        <p:spPr>
          <a:xfrm>
            <a:off x="3732023" y="963877"/>
            <a:ext cx="4783327" cy="4930246"/>
          </a:xfrm>
        </p:spPr>
        <p:txBody>
          <a:bodyPr anchor="ctr">
            <a:normAutofit/>
          </a:bodyPr>
          <a:lstStyle/>
          <a:p>
            <a:pPr eaLnBrk="1" hangingPunct="1">
              <a:buFontTx/>
              <a:buNone/>
            </a:pPr>
            <a:r>
              <a:rPr lang="en-US" sz="2100" dirty="0"/>
              <a:t>	Lead and lead compounds have been used in a wide variety of plumbing products: pipes, solders, fixtures, service lines. </a:t>
            </a:r>
            <a:endParaRPr lang="en-US" sz="2100" i="1" dirty="0"/>
          </a:p>
        </p:txBody>
      </p:sp>
      <p:sp>
        <p:nvSpPr>
          <p:cNvPr id="5122" name="Rectangle 2"/>
          <p:cNvSpPr>
            <a:spLocks noGrp="1" noChangeArrowheads="1"/>
          </p:cNvSpPr>
          <p:nvPr>
            <p:ph type="title"/>
          </p:nvPr>
        </p:nvSpPr>
        <p:spPr>
          <a:xfrm>
            <a:off x="628650" y="963877"/>
            <a:ext cx="2620771" cy="4930246"/>
          </a:xfrm>
        </p:spPr>
        <p:txBody>
          <a:bodyPr>
            <a:normAutofit/>
          </a:bodyPr>
          <a:lstStyle/>
          <a:p>
            <a:pPr algn="r" eaLnBrk="1" fontAlgn="auto" hangingPunct="1">
              <a:lnSpc>
                <a:spcPct val="90000"/>
              </a:lnSpc>
              <a:spcAft>
                <a:spcPts val="0"/>
              </a:spcAft>
              <a:defRPr/>
            </a:pPr>
            <a:r>
              <a:rPr lang="en-US" sz="3200" b="1" dirty="0">
                <a:solidFill>
                  <a:schemeClr val="accent1"/>
                </a:solidFill>
              </a:rPr>
              <a:t>Lead Contaminated Tap Water</a:t>
            </a:r>
            <a:br>
              <a:rPr lang="en-US" dirty="0">
                <a:solidFill>
                  <a:schemeClr val="accent1"/>
                </a:solidFill>
              </a:rPr>
            </a:br>
            <a:r>
              <a:rPr lang="en-US" sz="3200" dirty="0">
                <a:solidFill>
                  <a:schemeClr val="accent1"/>
                </a:solidFill>
              </a:rPr>
              <a:t>How does lead enter the water supply?</a:t>
            </a:r>
          </a:p>
        </p:txBody>
      </p:sp>
    </p:spTree>
    <p:extLst>
      <p:ext uri="{BB962C8B-B14F-4D97-AF65-F5344CB8AC3E}">
        <p14:creationId xmlns:p14="http://schemas.microsoft.com/office/powerpoint/2010/main" val="1208964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65B4C8C-34CB-4871-A2A4-D3A4B8387FD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44F49314-34CA-49F7-B857-CFA8666AAB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099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7892" name="Rectangle 3"/>
          <p:cNvGraphicFramePr>
            <a:graphicFrameLocks noGrp="1"/>
          </p:cNvGraphicFramePr>
          <p:nvPr>
            <p:ph idx="1"/>
            <p:extLst>
              <p:ext uri="{D42A27DB-BD31-4B8C-83A1-F6EECF244321}">
                <p14:modId xmlns:p14="http://schemas.microsoft.com/office/powerpoint/2010/main" val="2580418309"/>
              </p:ext>
            </p:extLst>
          </p:nvPr>
        </p:nvGraphicFramePr>
        <p:xfrm>
          <a:off x="720090" y="960121"/>
          <a:ext cx="4210812"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330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Rectangle 266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74" name="Rectangle 73">
            <a:extLst>
              <a:ext uri="{FF2B5EF4-FFF2-40B4-BE49-F238E27FC236}">
                <a16:creationId xmlns:a16="http://schemas.microsoft.com/office/drawing/2014/main" id="{90BB9581-2E1D-405D-AC21-AD669748D56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643467"/>
            <a:ext cx="5168390" cy="5546414"/>
          </a:xfrm>
          <a:prstGeom prst="rect">
            <a:avLst/>
          </a:prstGeom>
          <a:noFill/>
          <a:ln w="6350" cap="sq" cmpd="sng" algn="ctr">
            <a:solidFill>
              <a:schemeClr val="tx1">
                <a:lumMod val="75000"/>
                <a:lumOff val="25000"/>
              </a:schemeClr>
            </a:solidFill>
            <a:prstDash val="solid"/>
            <a:miter lim="800000"/>
          </a:ln>
          <a:effectLst/>
        </p:spPr>
      </p:sp>
      <p:pic>
        <p:nvPicPr>
          <p:cNvPr id="26627" name="Content Placeholder 3" descr="Pottery Mexican Bean Po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21359" y="1986530"/>
            <a:ext cx="4690872" cy="2860287"/>
          </a:xfrm>
          <a:prstGeom prst="rect">
            <a:avLst/>
          </a:prstGeom>
        </p:spPr>
      </p:pic>
      <p:sp>
        <p:nvSpPr>
          <p:cNvPr id="26626" name="Title 1"/>
          <p:cNvSpPr>
            <a:spLocks noGrp="1"/>
          </p:cNvSpPr>
          <p:nvPr>
            <p:ph type="title"/>
          </p:nvPr>
        </p:nvSpPr>
        <p:spPr>
          <a:xfrm>
            <a:off x="6014464" y="740056"/>
            <a:ext cx="2585588" cy="5129785"/>
          </a:xfrm>
        </p:spPr>
        <p:txBody>
          <a:bodyPr vert="horz" lIns="91440" tIns="45720" rIns="91440" bIns="45720" rtlCol="0" anchor="ctr">
            <a:normAutofit/>
          </a:bodyPr>
          <a:lstStyle/>
          <a:p>
            <a:pPr algn="l">
              <a:lnSpc>
                <a:spcPct val="90000"/>
              </a:lnSpc>
            </a:pPr>
            <a:r>
              <a:rPr lang="en-US" sz="4200" kern="1200" dirty="0">
                <a:solidFill>
                  <a:schemeClr val="tx1"/>
                </a:solidFill>
                <a:latin typeface="+mj-lt"/>
                <a:ea typeface="+mj-ea"/>
                <a:cs typeface="+mj-cs"/>
              </a:rPr>
              <a:t>Lead-Glazed Ceramics </a:t>
            </a:r>
          </a:p>
        </p:txBody>
      </p:sp>
    </p:spTree>
    <p:extLst>
      <p:ext uri="{BB962C8B-B14F-4D97-AF65-F5344CB8AC3E}">
        <p14:creationId xmlns:p14="http://schemas.microsoft.com/office/powerpoint/2010/main" val="2848940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ECFF7B-59A8-4837-AFDB-9440FCAC8CCE}"/>
              </a:ext>
            </a:extLst>
          </p:cNvPr>
          <p:cNvSpPr>
            <a:spLocks noGrp="1"/>
          </p:cNvSpPr>
          <p:nvPr>
            <p:ph type="title"/>
          </p:nvPr>
        </p:nvSpPr>
        <p:spPr>
          <a:xfrm>
            <a:off x="480060" y="325369"/>
            <a:ext cx="3276451" cy="1956841"/>
          </a:xfrm>
        </p:spPr>
        <p:txBody>
          <a:bodyPr anchor="b">
            <a:normAutofit/>
          </a:bodyPr>
          <a:lstStyle/>
          <a:p>
            <a:r>
              <a:rPr lang="en-US" sz="4300" dirty="0"/>
              <a:t>Investigation Team</a:t>
            </a: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313726CE-A528-4262-8C32-AB4ED4C01ADE}"/>
              </a:ext>
            </a:extLst>
          </p:cNvPr>
          <p:cNvSpPr>
            <a:spLocks noGrp="1"/>
          </p:cNvSpPr>
          <p:nvPr>
            <p:ph idx="1"/>
          </p:nvPr>
        </p:nvSpPr>
        <p:spPr>
          <a:xfrm>
            <a:off x="480060" y="2872899"/>
            <a:ext cx="3182691" cy="3320668"/>
          </a:xfrm>
        </p:spPr>
        <p:txBody>
          <a:bodyPr>
            <a:normAutofit/>
          </a:bodyPr>
          <a:lstStyle/>
          <a:p>
            <a:pPr marL="0" indent="0">
              <a:lnSpc>
                <a:spcPct val="90000"/>
              </a:lnSpc>
              <a:buNone/>
            </a:pPr>
            <a:r>
              <a:rPr lang="en-US" sz="1600" dirty="0"/>
              <a:t>From left to right:</a:t>
            </a:r>
          </a:p>
          <a:p>
            <a:pPr>
              <a:lnSpc>
                <a:spcPct val="90000"/>
              </a:lnSpc>
            </a:pPr>
            <a:r>
              <a:rPr lang="en-US" sz="1600" dirty="0"/>
              <a:t>Nellie Benitez - </a:t>
            </a:r>
            <a:r>
              <a:rPr lang="en-US" sz="1600" i="0" dirty="0">
                <a:effectLst/>
              </a:rPr>
              <a:t>Lead Outreach Worker and Spanish Language Translator </a:t>
            </a:r>
            <a:endParaRPr lang="en-US" sz="1600" dirty="0"/>
          </a:p>
          <a:p>
            <a:pPr>
              <a:lnSpc>
                <a:spcPct val="90000"/>
              </a:lnSpc>
            </a:pPr>
            <a:r>
              <a:rPr lang="en-US" sz="1600" dirty="0"/>
              <a:t>Lisa Morgan – Food and Lodging Supervisor and Authorized Lead Agent</a:t>
            </a:r>
          </a:p>
          <a:p>
            <a:pPr>
              <a:lnSpc>
                <a:spcPct val="90000"/>
              </a:lnSpc>
            </a:pPr>
            <a:r>
              <a:rPr lang="en-US" sz="1600" dirty="0"/>
              <a:t>Elizabeth Fridley - </a:t>
            </a:r>
            <a:r>
              <a:rPr lang="en-US" sz="1600" i="0" dirty="0">
                <a:effectLst/>
              </a:rPr>
              <a:t> RN, Child Health Nurse</a:t>
            </a:r>
            <a:endParaRPr lang="en-US" sz="1600" dirty="0"/>
          </a:p>
          <a:p>
            <a:pPr>
              <a:lnSpc>
                <a:spcPct val="90000"/>
              </a:lnSpc>
            </a:pPr>
            <a:r>
              <a:rPr lang="en-US" sz="1600" dirty="0"/>
              <a:t>David Brown – Regional Environmental Health Specialist</a:t>
            </a:r>
          </a:p>
        </p:txBody>
      </p:sp>
      <p:pic>
        <p:nvPicPr>
          <p:cNvPr id="5" name="Content Placeholder 4" descr="A group of people posing for a picture&#10;&#10;Description automatically generated with medium confidence">
            <a:extLst>
              <a:ext uri="{FF2B5EF4-FFF2-40B4-BE49-F238E27FC236}">
                <a16:creationId xmlns:a16="http://schemas.microsoft.com/office/drawing/2014/main" id="{5B1B85AE-0B3A-48D2-9D43-DE84076208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545492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698" name="Picture 2" descr="C:\Users\David_brown\Pictures\2015-09-15 Camera Roll\WP_20150915_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2131" y="1123527"/>
            <a:ext cx="6139732"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153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a:t>Sweet Toxic</a:t>
            </a:r>
          </a:p>
        </p:txBody>
      </p:sp>
      <p:pic>
        <p:nvPicPr>
          <p:cNvPr id="27651" name="Content Placeholder 3" descr="Candy Dulces Toxico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p:spPr>
      </p:pic>
    </p:spTree>
    <p:extLst>
      <p:ext uri="{BB962C8B-B14F-4D97-AF65-F5344CB8AC3E}">
        <p14:creationId xmlns:p14="http://schemas.microsoft.com/office/powerpoint/2010/main" val="12386970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6"/>
          <p:cNvSpPr>
            <a:spLocks noGrp="1"/>
          </p:cNvSpPr>
          <p:nvPr>
            <p:ph type="title"/>
          </p:nvPr>
        </p:nvSpPr>
        <p:spPr>
          <a:xfrm>
            <a:off x="628650" y="365125"/>
            <a:ext cx="7886700" cy="1158875"/>
          </a:xfrm>
        </p:spPr>
        <p:txBody>
          <a:bodyPr>
            <a:normAutofit/>
          </a:bodyPr>
          <a:lstStyle/>
          <a:p>
            <a:pPr>
              <a:lnSpc>
                <a:spcPct val="90000"/>
              </a:lnSpc>
            </a:pPr>
            <a:r>
              <a:rPr lang="en-US" sz="3200" b="1" dirty="0"/>
              <a:t>Folk Medicines and Herbal Remedies </a:t>
            </a:r>
            <a:endParaRPr lang="en-US" sz="3200" dirty="0"/>
          </a:p>
        </p:txBody>
      </p:sp>
      <p:graphicFrame>
        <p:nvGraphicFramePr>
          <p:cNvPr id="25605" name="Content Placeholder 7"/>
          <p:cNvGraphicFramePr>
            <a:graphicFrameLocks noGrp="1"/>
          </p:cNvGraphicFramePr>
          <p:nvPr>
            <p:ph idx="1"/>
            <p:extLst>
              <p:ext uri="{D42A27DB-BD31-4B8C-83A1-F6EECF244321}">
                <p14:modId xmlns:p14="http://schemas.microsoft.com/office/powerpoint/2010/main" val="5716336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6588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David_brown\Pictures\Lead Education\Shotgun Shell 20140219-size reduc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007" y="2121367"/>
            <a:ext cx="4638435" cy="2609119"/>
          </a:xfrm>
          <a:prstGeom prst="rect">
            <a:avLst/>
          </a:prstGeom>
          <a:noFill/>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1C6AAE25-BD23-41B5-AAE4-1DA5898C2AD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73887"/>
            <a:ext cx="0" cy="3710227"/>
          </a:xfrm>
          <a:prstGeom prst="line">
            <a:avLst/>
          </a:prstGeom>
          <a:ln w="19050">
            <a:solidFill>
              <a:srgbClr val="4E4E4E"/>
            </a:solidFill>
          </a:ln>
        </p:spPr>
        <p:style>
          <a:lnRef idx="1">
            <a:schemeClr val="accent1"/>
          </a:lnRef>
          <a:fillRef idx="0">
            <a:schemeClr val="accent1"/>
          </a:fillRef>
          <a:effectRef idx="0">
            <a:schemeClr val="accent1"/>
          </a:effectRef>
          <a:fontRef idx="minor">
            <a:schemeClr val="tx1"/>
          </a:fontRef>
        </p:style>
      </p:cxnSp>
      <p:pic>
        <p:nvPicPr>
          <p:cNvPr id="1027" name="Picture 3" descr="C:\Users\David_brown\AppData\Local\Microsoft\Windows\Temporary Internet Files\Content.IE5\JI8FF8D6\scratching_head_photo[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122" y="1123527"/>
            <a:ext cx="1901982"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207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3" descr="Toys Dora the Ex;lorer.jpg"/>
          <p:cNvPicPr>
            <a:picLocks noChangeAspect="1"/>
          </p:cNvPicPr>
          <p:nvPr/>
        </p:nvPicPr>
        <p:blipFill rotWithShape="1">
          <a:blip r:embed="rId2">
            <a:extLst>
              <a:ext uri="{28A0092B-C50C-407E-A947-70E740481C1C}">
                <a14:useLocalDpi xmlns:a14="http://schemas.microsoft.com/office/drawing/2010/main" val="0"/>
              </a:ext>
            </a:extLst>
          </a:blip>
          <a:srcRect l="17643" r="25684" b="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Connector 72">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a:solidFill>
              <a:srgbClr val="574459"/>
            </a:solidFill>
          </a:ln>
        </p:spPr>
        <p:style>
          <a:lnRef idx="1">
            <a:schemeClr val="accent1"/>
          </a:lnRef>
          <a:fillRef idx="0">
            <a:schemeClr val="accent1"/>
          </a:fillRef>
          <a:effectRef idx="0">
            <a:schemeClr val="accent1"/>
          </a:effectRef>
          <a:fontRef idx="minor">
            <a:schemeClr val="tx1"/>
          </a:fontRef>
        </p:style>
      </p:cxnSp>
      <p:sp>
        <p:nvSpPr>
          <p:cNvPr id="29698" name="Title 1"/>
          <p:cNvSpPr>
            <a:spLocks noGrp="1"/>
          </p:cNvSpPr>
          <p:nvPr>
            <p:ph type="title"/>
          </p:nvPr>
        </p:nvSpPr>
        <p:spPr>
          <a:xfrm>
            <a:off x="3724072" y="629268"/>
            <a:ext cx="4939868" cy="1286160"/>
          </a:xfrm>
        </p:spPr>
        <p:txBody>
          <a:bodyPr anchor="b">
            <a:normAutofit/>
          </a:bodyPr>
          <a:lstStyle/>
          <a:p>
            <a:r>
              <a:rPr lang="en-US" dirty="0"/>
              <a:t>Toys</a:t>
            </a:r>
          </a:p>
        </p:txBody>
      </p:sp>
      <p:sp>
        <p:nvSpPr>
          <p:cNvPr id="29699" name="Content Placeholder 2"/>
          <p:cNvSpPr>
            <a:spLocks noGrp="1"/>
          </p:cNvSpPr>
          <p:nvPr>
            <p:ph idx="1"/>
          </p:nvPr>
        </p:nvSpPr>
        <p:spPr>
          <a:xfrm>
            <a:off x="3724073" y="2438400"/>
            <a:ext cx="4939867" cy="3785419"/>
          </a:xfrm>
        </p:spPr>
        <p:txBody>
          <a:bodyPr>
            <a:normAutofit/>
          </a:bodyPr>
          <a:lstStyle/>
          <a:p>
            <a:pPr>
              <a:buFontTx/>
              <a:buNone/>
            </a:pPr>
            <a:r>
              <a:rPr lang="en-US" sz="1700" dirty="0"/>
              <a:t>	High concentrations of lead found in millions of toys produced by Mattel in 2007 has caused them to agree to settle lawsuits in excess of $50 million.  These toys posed a health hazard to children due to the high concentrations of lead in the toys. MSNBC – 11/2009</a:t>
            </a:r>
          </a:p>
          <a:p>
            <a:pPr>
              <a:buFontTx/>
              <a:buNone/>
            </a:pPr>
            <a:endParaRPr lang="en-US" sz="1700" dirty="0"/>
          </a:p>
          <a:p>
            <a:r>
              <a:rPr lang="en-US" sz="1700" dirty="0"/>
              <a:t>Dora the Explorer	</a:t>
            </a:r>
          </a:p>
          <a:p>
            <a:r>
              <a:rPr lang="en-US" sz="1700" dirty="0"/>
              <a:t>Sesame Street toys</a:t>
            </a:r>
          </a:p>
          <a:p>
            <a:r>
              <a:rPr lang="en-US" sz="1700" dirty="0"/>
              <a:t>Barbie, Batman</a:t>
            </a:r>
          </a:p>
          <a:p>
            <a:r>
              <a:rPr lang="en-US" sz="1700" dirty="0"/>
              <a:t>Polly Pocket</a:t>
            </a:r>
          </a:p>
          <a:p>
            <a:r>
              <a:rPr lang="en-US" sz="1700" dirty="0"/>
              <a:t>Serge cars </a:t>
            </a:r>
          </a:p>
          <a:p>
            <a:pPr>
              <a:buFontTx/>
              <a:buNone/>
            </a:pPr>
            <a:endParaRPr lang="en-US" sz="1700" dirty="0"/>
          </a:p>
        </p:txBody>
      </p:sp>
    </p:spTree>
    <p:extLst>
      <p:ext uri="{BB962C8B-B14F-4D97-AF65-F5344CB8AC3E}">
        <p14:creationId xmlns:p14="http://schemas.microsoft.com/office/powerpoint/2010/main" val="35143260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98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123540-8EE5-4B0C-A216-99C48E7117A1}"/>
              </a:ext>
            </a:extLst>
          </p:cNvPr>
          <p:cNvSpPr>
            <a:spLocks noGrp="1"/>
          </p:cNvSpPr>
          <p:nvPr>
            <p:ph type="title"/>
          </p:nvPr>
        </p:nvSpPr>
        <p:spPr>
          <a:xfrm>
            <a:off x="234543" y="3433763"/>
            <a:ext cx="2397759" cy="2743200"/>
          </a:xfrm>
        </p:spPr>
        <p:txBody>
          <a:bodyPr anchor="t">
            <a:normAutofit/>
          </a:bodyPr>
          <a:lstStyle/>
          <a:p>
            <a:r>
              <a:rPr lang="en-US" sz="4200" dirty="0">
                <a:solidFill>
                  <a:schemeClr val="bg1"/>
                </a:solidFill>
              </a:rPr>
              <a:t>The Wrap Up</a:t>
            </a:r>
          </a:p>
        </p:txBody>
      </p:sp>
      <p:pic>
        <p:nvPicPr>
          <p:cNvPr id="7" name="Graphic 6" descr="Books">
            <a:extLst>
              <a:ext uri="{FF2B5EF4-FFF2-40B4-BE49-F238E27FC236}">
                <a16:creationId xmlns:a16="http://schemas.microsoft.com/office/drawing/2014/main" id="{8AE91026-19F3-44C0-9D96-6FC93931A2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1703" y="2236844"/>
            <a:ext cx="685800" cy="685800"/>
          </a:xfrm>
          <a:prstGeom prst="rect">
            <a:avLst/>
          </a:prstGeom>
        </p:spPr>
      </p:pic>
      <p:sp>
        <p:nvSpPr>
          <p:cNvPr id="3" name="Content Placeholder 2">
            <a:extLst>
              <a:ext uri="{FF2B5EF4-FFF2-40B4-BE49-F238E27FC236}">
                <a16:creationId xmlns:a16="http://schemas.microsoft.com/office/drawing/2014/main" id="{A0C0F76B-BCA2-41D6-8F21-87CB4DB51051}"/>
              </a:ext>
            </a:extLst>
          </p:cNvPr>
          <p:cNvSpPr>
            <a:spLocks noGrp="1"/>
          </p:cNvSpPr>
          <p:nvPr>
            <p:ph idx="1"/>
          </p:nvPr>
        </p:nvSpPr>
        <p:spPr>
          <a:xfrm>
            <a:off x="3248039" y="641615"/>
            <a:ext cx="5467349" cy="5533496"/>
          </a:xfrm>
        </p:spPr>
        <p:txBody>
          <a:bodyPr anchor="ctr">
            <a:normAutofit/>
          </a:bodyPr>
          <a:lstStyle/>
          <a:p>
            <a:pPr marL="0" indent="0">
              <a:buNone/>
            </a:pPr>
            <a:r>
              <a:rPr lang="en-US" dirty="0"/>
              <a:t>Complete forms and notes</a:t>
            </a:r>
          </a:p>
          <a:p>
            <a:pPr marL="0" indent="0">
              <a:buNone/>
            </a:pPr>
            <a:r>
              <a:rPr lang="en-US" dirty="0"/>
              <a:t>Collect equipment and samples</a:t>
            </a:r>
          </a:p>
          <a:p>
            <a:pPr marL="0" indent="0">
              <a:buNone/>
            </a:pPr>
            <a:r>
              <a:rPr lang="en-US" dirty="0"/>
              <a:t>Provide educational materials</a:t>
            </a:r>
          </a:p>
          <a:p>
            <a:pPr marL="0" indent="0">
              <a:buNone/>
            </a:pPr>
            <a:r>
              <a:rPr lang="en-US" dirty="0"/>
              <a:t>Ask if any questions </a:t>
            </a:r>
          </a:p>
          <a:p>
            <a:pPr marL="0" indent="0">
              <a:buNone/>
            </a:pPr>
            <a:r>
              <a:rPr lang="en-US" dirty="0"/>
              <a:t>Leave contact information</a:t>
            </a:r>
          </a:p>
          <a:p>
            <a:pPr marL="0" indent="0">
              <a:buNone/>
            </a:pPr>
            <a:r>
              <a:rPr lang="en-US" dirty="0"/>
              <a:t>Chain of custody</a:t>
            </a:r>
          </a:p>
          <a:p>
            <a:pPr marL="0" indent="0">
              <a:buNone/>
            </a:pPr>
            <a:r>
              <a:rPr lang="en-US" dirty="0"/>
              <a:t>Package samples</a:t>
            </a:r>
          </a:p>
          <a:p>
            <a:pPr marL="0" indent="0">
              <a:buNone/>
            </a:pPr>
            <a:endParaRPr lang="en-US" dirty="0"/>
          </a:p>
        </p:txBody>
      </p:sp>
    </p:spTree>
    <p:extLst>
      <p:ext uri="{BB962C8B-B14F-4D97-AF65-F5344CB8AC3E}">
        <p14:creationId xmlns:p14="http://schemas.microsoft.com/office/powerpoint/2010/main" val="503680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E686-431A-41E0-B39D-F57DF5DF14DC}"/>
              </a:ext>
            </a:extLst>
          </p:cNvPr>
          <p:cNvSpPr>
            <a:spLocks noGrp="1"/>
          </p:cNvSpPr>
          <p:nvPr>
            <p:ph type="title"/>
          </p:nvPr>
        </p:nvSpPr>
        <p:spPr>
          <a:xfrm rot="10800000" flipV="1">
            <a:off x="457200" y="1830904"/>
            <a:ext cx="2667000" cy="563562"/>
          </a:xfrm>
        </p:spPr>
        <p:txBody>
          <a:bodyPr>
            <a:noAutofit/>
          </a:bodyPr>
          <a:lstStyle/>
          <a:p>
            <a:r>
              <a:rPr lang="en-US" sz="1800" dirty="0"/>
              <a:t>https://tamararubin.com/</a:t>
            </a:r>
            <a:br>
              <a:rPr lang="en-US" sz="1800" dirty="0"/>
            </a:br>
            <a:endParaRPr lang="en-US" sz="1800" dirty="0"/>
          </a:p>
        </p:txBody>
      </p:sp>
      <p:pic>
        <p:nvPicPr>
          <p:cNvPr id="4" name="Content Placeholder 3">
            <a:extLst>
              <a:ext uri="{FF2B5EF4-FFF2-40B4-BE49-F238E27FC236}">
                <a16:creationId xmlns:a16="http://schemas.microsoft.com/office/drawing/2014/main" id="{D5006ACF-E83E-4538-838E-3D9017F3652C}"/>
              </a:ext>
            </a:extLst>
          </p:cNvPr>
          <p:cNvPicPr>
            <a:picLocks noGrp="1"/>
          </p:cNvPicPr>
          <p:nvPr>
            <p:ph sz="half" idx="1"/>
          </p:nvPr>
        </p:nvPicPr>
        <p:blipFill rotWithShape="1">
          <a:blip r:embed="rId2"/>
          <a:stretch/>
        </p:blipFill>
        <p:spPr bwMode="auto">
          <a:xfrm>
            <a:off x="457200" y="2727325"/>
            <a:ext cx="4038600" cy="2271712"/>
          </a:xfrm>
          <a:prstGeom prst="rect">
            <a:avLst/>
          </a:prstGeom>
          <a:ln>
            <a:noFill/>
          </a:ln>
          <a:extLst>
            <a:ext uri="{53640926-AAD7-44D8-BBD7-CCE9431645EC}">
              <a14:shadowObscured xmlns:a14="http://schemas.microsoft.com/office/drawing/2010/main"/>
            </a:ext>
          </a:extLst>
        </p:spPr>
      </p:pic>
      <p:pic>
        <p:nvPicPr>
          <p:cNvPr id="6" name="Content Placeholder 5">
            <a:extLst>
              <a:ext uri="{FF2B5EF4-FFF2-40B4-BE49-F238E27FC236}">
                <a16:creationId xmlns:a16="http://schemas.microsoft.com/office/drawing/2014/main" id="{FF1006B5-C94F-4166-B1E5-140B58250E98}"/>
              </a:ext>
            </a:extLst>
          </p:cNvPr>
          <p:cNvPicPr>
            <a:picLocks noGrp="1"/>
          </p:cNvPicPr>
          <p:nvPr>
            <p:ph sz="half" idx="2"/>
          </p:nvPr>
        </p:nvPicPr>
        <p:blipFill rotWithShape="1">
          <a:blip r:embed="rId3"/>
          <a:srcRect t="11396" r="513"/>
          <a:stretch/>
        </p:blipFill>
        <p:spPr bwMode="auto">
          <a:xfrm>
            <a:off x="4648200" y="2851578"/>
            <a:ext cx="4038600" cy="2023207"/>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61745EAF-6294-4580-A9A2-3B8289A22A45}"/>
              </a:ext>
            </a:extLst>
          </p:cNvPr>
          <p:cNvSpPr txBox="1"/>
          <p:nvPr/>
        </p:nvSpPr>
        <p:spPr>
          <a:xfrm>
            <a:off x="5143500" y="1830904"/>
            <a:ext cx="3048000" cy="369332"/>
          </a:xfrm>
          <a:prstGeom prst="rect">
            <a:avLst/>
          </a:prstGeom>
          <a:noFill/>
        </p:spPr>
        <p:txBody>
          <a:bodyPr wrap="square">
            <a:spAutoFit/>
          </a:bodyPr>
          <a:lstStyle/>
          <a:p>
            <a:r>
              <a:rPr lang="en-US" dirty="0"/>
              <a:t>https://nchealthyhomes.com/</a:t>
            </a:r>
          </a:p>
        </p:txBody>
      </p:sp>
    </p:spTree>
    <p:extLst>
      <p:ext uri="{BB962C8B-B14F-4D97-AF65-F5344CB8AC3E}">
        <p14:creationId xmlns:p14="http://schemas.microsoft.com/office/powerpoint/2010/main" val="1601621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9" name="Freeform 14">
            <a:extLst>
              <a:ext uri="{FF2B5EF4-FFF2-40B4-BE49-F238E27FC236}">
                <a16:creationId xmlns:a16="http://schemas.microsoft.com/office/drawing/2014/main" id="{C66F2F30-5DC0-44A0-BFA6-E12F46ED16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40464"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1" name="Freeform: Shape 10">
            <a:extLst>
              <a:ext uri="{FF2B5EF4-FFF2-40B4-BE49-F238E27FC236}">
                <a16:creationId xmlns:a16="http://schemas.microsoft.com/office/drawing/2014/main" id="{04DC2037-48A0-4F22-B9D4-8EAEBC780AB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12290" y="4682920"/>
            <a:ext cx="3392097"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p>
        </p:txBody>
      </p:sp>
      <p:sp>
        <p:nvSpPr>
          <p:cNvPr id="13" name="Freeform 22">
            <a:extLst>
              <a:ext uri="{FF2B5EF4-FFF2-40B4-BE49-F238E27FC236}">
                <a16:creationId xmlns:a16="http://schemas.microsoft.com/office/drawing/2014/main" id="{0006CBFD-ADA0-43D1-9332-9C34CA1C7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107" y="4682920"/>
            <a:ext cx="4443893"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21">
            <a:extLst>
              <a:ext uri="{FF2B5EF4-FFF2-40B4-BE49-F238E27FC236}">
                <a16:creationId xmlns:a16="http://schemas.microsoft.com/office/drawing/2014/main" id="{85872F57-7F42-4F97-8391-DDC8D0054C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3379" y="0"/>
            <a:ext cx="532062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25">
            <a:extLst>
              <a:ext uri="{FF2B5EF4-FFF2-40B4-BE49-F238E27FC236}">
                <a16:creationId xmlns:a16="http://schemas.microsoft.com/office/drawing/2014/main" id="{2B931666-F28F-45F3-A074-66D2272D5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5335901"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43000" y="2245809"/>
            <a:ext cx="6858000" cy="1564716"/>
          </a:xfrm>
        </p:spPr>
        <p:txBody>
          <a:bodyPr vert="horz" lIns="91440" tIns="45720" rIns="91440" bIns="45720" rtlCol="0" anchor="b">
            <a:normAutofit/>
          </a:bodyPr>
          <a:lstStyle/>
          <a:p>
            <a:pPr algn="l">
              <a:lnSpc>
                <a:spcPct val="90000"/>
              </a:lnSpc>
            </a:pPr>
            <a:r>
              <a:rPr lang="en-US" sz="4200" kern="1200" dirty="0">
                <a:solidFill>
                  <a:schemeClr val="tx1"/>
                </a:solidFill>
                <a:latin typeface="+mj-lt"/>
                <a:ea typeface="+mj-ea"/>
                <a:cs typeface="+mj-cs"/>
              </a:rPr>
              <a:t>Thank you!</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You make a difference!</a:t>
            </a:r>
          </a:p>
        </p:txBody>
      </p:sp>
    </p:spTree>
    <p:extLst>
      <p:ext uri="{BB962C8B-B14F-4D97-AF65-F5344CB8AC3E}">
        <p14:creationId xmlns:p14="http://schemas.microsoft.com/office/powerpoint/2010/main" val="1552841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C56D09-37FF-4340-9350-DBDBCA65EC51}"/>
              </a:ext>
            </a:extLst>
          </p:cNvPr>
          <p:cNvSpPr>
            <a:spLocks noGrp="1"/>
          </p:cNvSpPr>
          <p:nvPr>
            <p:ph type="title"/>
          </p:nvPr>
        </p:nvSpPr>
        <p:spPr>
          <a:xfrm>
            <a:off x="628650" y="556995"/>
            <a:ext cx="7886700" cy="1133693"/>
          </a:xfrm>
        </p:spPr>
        <p:txBody>
          <a:bodyPr>
            <a:normAutofit/>
          </a:bodyPr>
          <a:lstStyle/>
          <a:p>
            <a:pPr>
              <a:lnSpc>
                <a:spcPct val="90000"/>
              </a:lnSpc>
            </a:pPr>
            <a:r>
              <a:rPr lang="en-US" sz="3800" dirty="0"/>
              <a:t>Plan with Safety and Education in Mind</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59114922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734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28650" y="365125"/>
            <a:ext cx="7886700" cy="1325563"/>
          </a:xfrm>
        </p:spPr>
        <p:txBody>
          <a:bodyPr>
            <a:normAutofit/>
          </a:bodyPr>
          <a:lstStyle/>
          <a:p>
            <a:r>
              <a:rPr lang="en-US" dirty="0"/>
              <a:t>Environmental Investigation</a:t>
            </a:r>
          </a:p>
        </p:txBody>
      </p:sp>
      <p:graphicFrame>
        <p:nvGraphicFramePr>
          <p:cNvPr id="16" name="Content Placeholder 2"/>
          <p:cNvGraphicFramePr>
            <a:graphicFrameLocks noGrp="1"/>
          </p:cNvGraphicFramePr>
          <p:nvPr>
            <p:ph idx="1"/>
            <p:extLst>
              <p:ext uri="{D42A27DB-BD31-4B8C-83A1-F6EECF244321}">
                <p14:modId xmlns:p14="http://schemas.microsoft.com/office/powerpoint/2010/main" val="213927926"/>
              </p:ext>
            </p:extLst>
          </p:nvPr>
        </p:nvGraphicFramePr>
        <p:xfrm>
          <a:off x="628650" y="1524000"/>
          <a:ext cx="7886700" cy="480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9850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B6B-0BBD-4D93-A7B9-3E81BE40C997}"/>
              </a:ext>
            </a:extLst>
          </p:cNvPr>
          <p:cNvSpPr>
            <a:spLocks noGrp="1"/>
          </p:cNvSpPr>
          <p:nvPr>
            <p:ph type="title"/>
          </p:nvPr>
        </p:nvSpPr>
        <p:spPr/>
        <p:txBody>
          <a:bodyPr/>
          <a:lstStyle/>
          <a:p>
            <a:r>
              <a:rPr lang="en-US" dirty="0"/>
              <a:t>Investigate </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9418462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1942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4040</TotalTime>
  <Words>2182</Words>
  <Application>Microsoft Office PowerPoint</Application>
  <PresentationFormat>On-screen Show (4:3)</PresentationFormat>
  <Paragraphs>234</Paragraphs>
  <Slides>67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Google Sans</vt:lpstr>
      <vt:lpstr>Roboto</vt:lpstr>
      <vt:lpstr>Tahoma</vt:lpstr>
      <vt:lpstr>Times New Roman</vt:lpstr>
      <vt:lpstr>Office Theme</vt:lpstr>
      <vt:lpstr>Environmental Investigation of Child Lead Poisoning Hazards</vt:lpstr>
      <vt:lpstr>PowerPoint Presentation</vt:lpstr>
      <vt:lpstr>When Do We Investigate? </vt:lpstr>
      <vt:lpstr>Purpose of the Environmental Investigation </vt:lpstr>
      <vt:lpstr>Records Review </vt:lpstr>
      <vt:lpstr>Investigation Team</vt:lpstr>
      <vt:lpstr>Plan with Safety and Education in Mind</vt:lpstr>
      <vt:lpstr>Environmental Investigation</vt:lpstr>
      <vt:lpstr>Investigate </vt:lpstr>
      <vt:lpstr>PowerPoint Presentation</vt:lpstr>
      <vt:lpstr>PAINT </vt:lpstr>
      <vt:lpstr>PowerPoint Presentation</vt:lpstr>
      <vt:lpstr>Lead-Based Paint</vt:lpstr>
      <vt:lpstr>Selling quality!</vt:lpstr>
      <vt:lpstr>PowerPoint Presentation</vt:lpstr>
      <vt:lpstr>PowerPoint Presentation</vt:lpstr>
      <vt:lpstr>Lead-based Paint</vt:lpstr>
      <vt:lpstr>PowerPoint Presentation</vt:lpstr>
      <vt:lpstr>Readily Accessible -   substances that can be ingested or inhaled by a child less than six years of age </vt:lpstr>
      <vt:lpstr>X-ray Fluorescence Analyzer</vt:lpstr>
      <vt:lpstr>PowerPoint Presentation</vt:lpstr>
      <vt:lpstr>PowerPoint Presentation</vt:lpstr>
      <vt:lpstr>DIY </vt:lpstr>
      <vt:lpstr>PowerPoint Presentation</vt:lpstr>
      <vt:lpstr>Mouthable Surfaces</vt:lpstr>
      <vt:lpstr>Painted Friction/Impact Surfaces</vt:lpstr>
      <vt:lpstr>Sample Collection and Analysis</vt:lpstr>
      <vt:lpstr>Chemical Analysis</vt:lpstr>
      <vt:lpstr>PowerPoint Presentation</vt:lpstr>
      <vt:lpstr>Soil Hazard Levels</vt:lpstr>
      <vt:lpstr>Dust</vt:lpstr>
      <vt:lpstr>PowerPoint Presentation</vt:lpstr>
      <vt:lpstr>Dust Hazard Levels </vt:lpstr>
      <vt:lpstr>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the children play and spend their time?</vt:lpstr>
      <vt:lpstr>Safe Spaces </vt:lpstr>
      <vt:lpstr>RRP RULE</vt:lpstr>
      <vt:lpstr>Who does it apply to?</vt:lpstr>
      <vt:lpstr>Lead Contaminated Tap Water How does lead enter the water supply?</vt:lpstr>
      <vt:lpstr>PowerPoint Presentation</vt:lpstr>
      <vt:lpstr>Lead-Glazed Ceramics </vt:lpstr>
      <vt:lpstr>PowerPoint Presentation</vt:lpstr>
      <vt:lpstr>Sweet Toxic</vt:lpstr>
      <vt:lpstr>Folk Medicines and Herbal Remedies </vt:lpstr>
      <vt:lpstr>PowerPoint Presentation</vt:lpstr>
      <vt:lpstr>Toys</vt:lpstr>
      <vt:lpstr>The Wrap Up</vt:lpstr>
      <vt:lpstr>https://tamararubin.com/ </vt:lpstr>
      <vt:lpstr>Thank you! You make a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Investigation of Lead Poisoning Hazards</dc:title>
  <dc:creator>Brown, W</dc:creator>
  <cp:lastModifiedBy>Blount, Kimly</cp:lastModifiedBy>
  <cp:revision>43</cp:revision>
  <dcterms:created xsi:type="dcterms:W3CDTF">2018-09-27T18:38:52Z</dcterms:created>
  <dcterms:modified xsi:type="dcterms:W3CDTF">2022-10-18T05:14:09Z</dcterms:modified>
</cp:coreProperties>
</file>