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FEBB3-0631-4EDB-8B0A-43B3C076EC9B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C1077-D62B-473D-82A8-CC7B2609E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0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F8C390-03FA-413E-9207-4796F736C83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517A2-4184-40F9-BDE3-F66FBBE62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33E07-D0A2-44A2-BD41-2E6C5DFD2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BECF-357D-4BFA-BB79-1EBC120C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E6209-DA03-4298-A7C7-B6101BCA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3EE83-C891-44FC-8402-FD4DCBCA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23051-B695-423E-A46C-B3D062D6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5B5CA-7422-42E4-A076-E68EA3477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592E-CEE5-45CD-979B-03DB9A32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C4792-C138-49E4-8195-91D9DA07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A55DD-9FFA-47D1-B0A4-53A34EF6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1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187F98-58C4-4954-9C6A-ED5653FD7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C25E6-FD73-4C1E-AC30-3742BBD89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05299-F11B-41BD-AD1C-25A2C26C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40860-8010-4238-8D95-795BD636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9784E-427F-449E-9BF3-3587507C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0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CE2C3-52B0-413E-BDD0-1BA520A7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C540C-8AE8-4C1D-9697-7242F509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61FA-28D1-49EC-B5DF-3343C701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5A8EA-1D71-4F6C-8CC0-D2DD41CB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2BCBC-9935-4354-9627-1A5B83D1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F5A8-5623-42E8-A4E8-D70289D8E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896C1-847D-4AB0-BE6C-C92F0163E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E6E6C-87A1-4E28-9CC1-67FFF8314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B4AD1-839B-4691-B06F-58823B4C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E355E-0736-4AF4-A483-71D3A2D86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7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14C8-77AC-4BB9-9791-566E9FF9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6E62-5218-4081-A7B7-2B5C57BB5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5198-693C-497A-9A71-59CD048D8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56899-7753-45DC-8657-6361D8CA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F478C-39FD-40A1-A3DB-D3DED14B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74973-6F76-4DE1-9983-AC1B6BCD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5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0412-84EA-4483-ABB4-A26F5096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80608-29F2-433E-AC93-C95C63740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AC5CE-CAC9-43C6-AC0F-CB8BB4B2D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2F5A0-42BF-4B8F-8A3A-547C5D770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480ACF-1EE5-4B1C-AF59-ABB6CBA32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70821-8E3A-44C9-8E54-B8D28114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76EAE0-1DE6-43EA-B2EC-BB44FAC6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8380D-F9B6-48B5-B80E-654EB179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F63A-68F0-4389-8996-71882221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6016A-B7D4-4B21-8143-30839283E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E5BD7-9DF2-4CD4-BB32-FF25145F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FB40D-6F5B-47F2-9387-BCA34CFB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8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00B89-8AC4-4C03-B071-C1F344D26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D357D-7BBA-41AE-A166-B2F67341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00199-97D1-4DD3-B586-F3A87241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42A6-4A73-4D14-8DBD-53EA683D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61DF0-B55F-440B-8C88-F0596F4AF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DED3B-9FEF-446E-B1A2-A24772749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711CC-67E3-431F-BE17-875F05FC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D1DB8-44F2-4E57-B27A-B7C07870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662D5-E55A-4DCB-97B8-CFF29209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0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C461-EFD1-47D4-8B41-60462EA9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87F942-70F9-495E-9DC9-E3ADCA642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5F03C-7DDB-4B52-ADFB-EF270510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55509-FDD0-431C-B818-54E455B9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DE2B6-C054-43FC-8D03-7CD715FA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E3120-EF70-444D-B9B6-B75048221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5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20DED9-9B22-4DCC-B489-7530205A2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F6D13-65A4-4B76-8BC2-3EEA9E43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B9ED8-E7B8-4474-A144-F0039EC92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BF923-DFB2-4E37-B155-7A8E5D6331D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1B565-1E91-4D4E-9482-2918E0730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64E57-051E-45EB-A641-64AEF7885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0C6A-AAE6-4EDE-BA64-E789C2447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2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19300" y="-152400"/>
            <a:ext cx="7391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                 </a:t>
            </a:r>
            <a:r>
              <a:rPr lang="en-US" sz="3200" dirty="0"/>
              <a:t>Exercise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95300" y="1404848"/>
            <a:ext cx="3886200" cy="522593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Designated PK Floor plan includes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PK Rms 125,124,127,126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Restrooms located b/w classrooms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Cafeteria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Rooms 301(art)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Rooms 302 (music)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Auditorium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Multipurpose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/>
              <a:t>These rooms are not part of the licensed space, but all are visited 2-3 times per week by Pre-K and once a week by Kindergarten class. 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77342" y="994756"/>
            <a:ext cx="4547062" cy="5715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During your inspection PK children are in Rm 301 art class.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Storage Rm 109 is used for speech therapy and tutoring for K- 3</a:t>
            </a:r>
            <a:r>
              <a:rPr lang="en-US" sz="2100" baseline="30000" dirty="0"/>
              <a:t>rd</a:t>
            </a:r>
            <a:r>
              <a:rPr lang="en-US" sz="21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Entrance #1, #2 and the main entrance are utilized for pick-ups/drop-offs  all entrances are used for emergency exits.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Play area is accessed through side entrance #2.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Two kindergarten classrooms are located on Hall#1 beside Rm 125.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Classroom beside music rm 302 is computer lab visited by kindergarteners once a week.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Small office near Entrance #2 is used as nursing station.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/>
              <a:t>Licensed afterschool program is housed in the last  classroom beside Rm  #126. It is reported they go outside daily after completing homework or to auditorium if raining.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100" dirty="0"/>
              <a:t>*Are there any areas that you question on Hall #2 that are not included in the information provided by the school?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100" dirty="0"/>
              <a:t>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504603" y="399872"/>
            <a:ext cx="87533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9090D"/>
                </a:solidFill>
                <a:latin typeface="Times New Roman" pitchFamily="18" charset="0"/>
              </a:rPr>
              <a:t>Based on the provided information below, highlight the areas on the school plan that would be included during your lead investigation.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E15A68-D7F1-4410-A602-1349AF9C8A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2" t="5557" r="6122" b="7777"/>
          <a:stretch/>
        </p:blipFill>
        <p:spPr>
          <a:xfrm>
            <a:off x="2611120" y="203200"/>
            <a:ext cx="8148320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1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235</Words>
  <Application>Microsoft Office PowerPoint</Application>
  <PresentationFormat>Widescreen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                 Exercise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Exercise</dc:title>
  <dc:creator>Blount, Kimly</dc:creator>
  <cp:lastModifiedBy>Blount, Kimly</cp:lastModifiedBy>
  <cp:revision>5</cp:revision>
  <dcterms:created xsi:type="dcterms:W3CDTF">2021-09-02T17:04:21Z</dcterms:created>
  <dcterms:modified xsi:type="dcterms:W3CDTF">2021-09-07T06:02:03Z</dcterms:modified>
</cp:coreProperties>
</file>