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8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2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nt, Robert" initials="HR" lastIdx="1" clrIdx="0">
    <p:extLst>
      <p:ext uri="{19B8F6BF-5375-455C-9EA6-DF929625EA0E}">
        <p15:presenceInfo xmlns:p15="http://schemas.microsoft.com/office/powerpoint/2012/main" userId="S::Robert.hunt@dhhs.nc.gov::908ff5d6-f2cf-4bce-896e-b8834e50548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40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47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424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0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4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22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3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6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2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95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37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0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65C70E-4FDA-4587-B52B-1E8E68FA356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CC4978-49EC-4CEB-A3B5-900AC5CAF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A4520-C864-4325-88EA-C59318460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Conversion of Lab Results</a:t>
            </a:r>
          </a:p>
        </p:txBody>
      </p:sp>
    </p:spTree>
    <p:extLst>
      <p:ext uri="{BB962C8B-B14F-4D97-AF65-F5344CB8AC3E}">
        <p14:creationId xmlns:p14="http://schemas.microsoft.com/office/powerpoint/2010/main" val="56502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F29-2A00-4F8B-8703-E95C924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EC60-E655-4B55-A714-830E63A9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29520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=   	Converted Result (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        ft</a:t>
            </a:r>
            <a:r>
              <a:rPr lang="en-US" sz="2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8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F29-2A00-4F8B-8703-E95C924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EC60-E655-4B55-A714-830E63A9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=   	Converted Result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  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4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CDDA9-CD69-4EF9-9FA7-231A7A2FA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422400"/>
            <a:ext cx="9601196" cy="41763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What looked like a clearance pass, is a 					failure after conversion.</a:t>
            </a:r>
          </a:p>
        </p:txBody>
      </p:sp>
    </p:spTree>
    <p:extLst>
      <p:ext uri="{BB962C8B-B14F-4D97-AF65-F5344CB8AC3E}">
        <p14:creationId xmlns:p14="http://schemas.microsoft.com/office/powerpoint/2010/main" val="1484369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576C-4048-4158-905B-F8937164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40748-4401-4F0E-A3E7-B67DC390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Convert results for 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windowsill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measuring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2.5” by 30.5”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with a final result of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133 ug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Is this a hazard?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4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Handy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Lab result (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in</a:t>
            </a:r>
            <a:r>
              <a:rPr lang="en-US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Length(in) X width (in)          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10049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Fill in the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	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133(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    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X    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in</a:t>
            </a:r>
            <a:r>
              <a:rPr lang="en-US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30.5(in) X 2.5 (in)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58898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133(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in</a:t>
            </a:r>
            <a:r>
              <a:rPr lang="en-US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76.25 in</a:t>
            </a:r>
            <a:r>
              <a:rPr lang="en-US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7953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133(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</a:t>
            </a:r>
            <a:r>
              <a:rPr lang="en-US" b="1" u="sng" strike="sng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b="1" u="sng" strike="sng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76.25 </a:t>
            </a:r>
            <a:r>
              <a:rPr lang="en-US" b="1" strike="sng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b="1" strike="sngStrike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     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2801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	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133 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X 144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Converted Result (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76.25 ft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342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19152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3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Converted Result (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76.25     ft</a:t>
            </a:r>
            <a:r>
              <a:rPr lang="en-US" sz="3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41821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8480-EB07-467C-9E65-C1001938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Lab results must be converted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6784D-27B7-43A3-B592-DC8C4910F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North Carolina State Laboratory of Public Health sends results of the sample submitted and does not convert to </a:t>
            </a:r>
            <a:r>
              <a:rPr lang="en-US" sz="3000" b="1" dirty="0"/>
              <a:t>ug/ft</a:t>
            </a:r>
            <a:r>
              <a:rPr lang="en-US" sz="3000" b="1" baseline="30000" dirty="0"/>
              <a:t>2</a:t>
            </a:r>
            <a:r>
              <a:rPr lang="en-US" sz="3000" b="1" dirty="0"/>
              <a:t>.</a:t>
            </a:r>
          </a:p>
          <a:p>
            <a:r>
              <a:rPr lang="en-US" sz="3000" dirty="0"/>
              <a:t>Lab results give the Length and Width of dust sampling areas provided and a Final Result.  </a:t>
            </a:r>
          </a:p>
          <a:p>
            <a:r>
              <a:rPr lang="en-US" sz="3000" dirty="0"/>
              <a:t>Sample results for areas 12” by 12” is easy…just change the unit to </a:t>
            </a:r>
            <a:r>
              <a:rPr lang="en-US" sz="3000" b="1" dirty="0"/>
              <a:t>ug/ft</a:t>
            </a:r>
            <a:r>
              <a:rPr lang="en-US" sz="3000" b="1" baseline="30000" dirty="0"/>
              <a:t>2</a:t>
            </a:r>
            <a:r>
              <a:rPr lang="en-US" sz="3000" b="1" dirty="0"/>
              <a:t>.</a:t>
            </a:r>
          </a:p>
          <a:p>
            <a:r>
              <a:rPr lang="en-US" sz="3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564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251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40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 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Converted Result  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061429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3DA5-AEE3-44F4-A29B-00C36FD13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Is this a hazard?   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What is the hazard level for a </a:t>
            </a:r>
            <a:r>
              <a:rPr lang="en-US" sz="4000" b="1" dirty="0"/>
              <a:t>windowsill</a:t>
            </a:r>
            <a:r>
              <a:rPr lang="en-US" sz="4000" dirty="0"/>
              <a:t>?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6209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611B-AC0B-4080-8A1D-757E1613B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A lead poisoning hazard includes any concentrations of lead dust that is equal to or greater than </a:t>
            </a:r>
          </a:p>
          <a:p>
            <a:pPr marL="0" indent="0" algn="ctr">
              <a:buNone/>
            </a:pPr>
            <a:r>
              <a:rPr lang="en-US" sz="3600" dirty="0"/>
              <a:t>250 ug/ft</a:t>
            </a:r>
            <a:r>
              <a:rPr lang="en-US" sz="3600" baseline="30000" dirty="0"/>
              <a:t>2</a:t>
            </a:r>
            <a:r>
              <a:rPr lang="en-US" sz="3600" dirty="0"/>
              <a:t> on interior windowsills.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Yes, it is a hazard</a:t>
            </a:r>
          </a:p>
        </p:txBody>
      </p:sp>
    </p:spTree>
    <p:extLst>
      <p:ext uri="{BB962C8B-B14F-4D97-AF65-F5344CB8AC3E}">
        <p14:creationId xmlns:p14="http://schemas.microsoft.com/office/powerpoint/2010/main" val="3603929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A9AD4-6DEF-45CB-B992-84E82216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3813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6F24D-71CC-442D-B207-1D9F1E64D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Now we are really done!</a:t>
            </a:r>
          </a:p>
          <a:p>
            <a:pPr marL="0" indent="0" algn="ctr">
              <a:buNone/>
            </a:pPr>
            <a:r>
              <a:rPr lang="en-US" sz="2000" dirty="0"/>
              <a:t>(with this part)</a:t>
            </a:r>
          </a:p>
        </p:txBody>
      </p:sp>
    </p:spTree>
    <p:extLst>
      <p:ext uri="{BB962C8B-B14F-4D97-AF65-F5344CB8AC3E}">
        <p14:creationId xmlns:p14="http://schemas.microsoft.com/office/powerpoint/2010/main" val="215589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83A9-20AE-4117-B1A1-45EA43E3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Let’s work through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83614-9F3E-4FAD-B775-2190F4381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 window trough clearance sample is collected from an area </a:t>
            </a:r>
            <a:r>
              <a:rPr lang="en-US" sz="3600" b="1" dirty="0"/>
              <a:t>3” by 24”</a:t>
            </a:r>
          </a:p>
          <a:p>
            <a:r>
              <a:rPr lang="en-US" sz="3600" dirty="0"/>
              <a:t>The final result reported from the lab is </a:t>
            </a:r>
            <a:r>
              <a:rPr lang="en-US" sz="3600" b="1" dirty="0"/>
              <a:t>205 ug</a:t>
            </a:r>
          </a:p>
          <a:p>
            <a:r>
              <a:rPr lang="en-US" sz="3600" dirty="0"/>
              <a:t>Comparing this to the clearance standard of 400 ug/ft</a:t>
            </a:r>
            <a:r>
              <a:rPr lang="en-US" sz="3600" baseline="30000" dirty="0"/>
              <a:t>2</a:t>
            </a:r>
            <a:r>
              <a:rPr lang="en-US" sz="3600" dirty="0"/>
              <a:t> on window troughs, does this pass clearance?</a:t>
            </a:r>
          </a:p>
        </p:txBody>
      </p:sp>
    </p:spTree>
    <p:extLst>
      <p:ext uri="{BB962C8B-B14F-4D97-AF65-F5344CB8AC3E}">
        <p14:creationId xmlns:p14="http://schemas.microsoft.com/office/powerpoint/2010/main" val="362600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85DB-F46B-426D-A4A2-90E37251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11904"/>
          </a:xfrm>
        </p:spPr>
        <p:txBody>
          <a:bodyPr>
            <a:normAutofit/>
          </a:bodyPr>
          <a:lstStyle/>
          <a:p>
            <a:r>
              <a:rPr lang="en-US" sz="5400" dirty="0"/>
              <a:t>We don’t know without some calculations</a:t>
            </a:r>
          </a:p>
        </p:txBody>
      </p:sp>
    </p:spTree>
    <p:extLst>
      <p:ext uri="{BB962C8B-B14F-4D97-AF65-F5344CB8AC3E}">
        <p14:creationId xmlns:p14="http://schemas.microsoft.com/office/powerpoint/2010/main" val="227704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49604-285E-4085-8356-7597B82F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Handy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97833-442E-4C8B-92CF-E0689F314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Lab result (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     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in</a:t>
            </a:r>
            <a:r>
              <a:rPr lang="en-US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Length(in) X width (in)           ft</a:t>
            </a:r>
            <a:r>
              <a:rPr lang="en-US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278420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F29-2A00-4F8B-8703-E95C924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Fill in the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EC60-E655-4B55-A714-830E63A9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205 </a:t>
            </a:r>
            <a:r>
              <a:rPr lang="en-US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in</a:t>
            </a:r>
            <a:r>
              <a:rPr lang="en-US" sz="2600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in X 24in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F29-2A00-4F8B-8703-E95C924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EC60-E655-4B55-A714-830E63A9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205 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     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in</a:t>
            </a:r>
            <a:r>
              <a:rPr lang="en-US" sz="2600" u="sng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 in</a:t>
            </a:r>
            <a:r>
              <a:rPr lang="en-US" sz="2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		 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68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F29-2A00-4F8B-8703-E95C924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EC60-E655-4B55-A714-830E63A9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205 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     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X     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</a:t>
            </a:r>
            <a:r>
              <a:rPr lang="en-US" sz="2600" b="1" u="sng" strike="sng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600" b="1" u="sng" strike="sng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=   Converted Result (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72 </a:t>
            </a:r>
            <a:r>
              <a:rPr lang="en-US" sz="2600" b="1" strike="sng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600" b="1" strike="sng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	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		 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6F29-2A00-4F8B-8703-E95C9246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3EC60-E655-4B55-A714-830E63A9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205 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 X 144 	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=   Converted Result (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µ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g/ 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      		72 ft</a:t>
            </a:r>
            <a:r>
              <a:rPr lang="en-US" sz="2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none" strike="noStrike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4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4248</TotalTime>
  <Words>627</Words>
  <Application>Microsoft Office PowerPoint</Application>
  <PresentationFormat>Widescreen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Conversion of Lab Results</vt:lpstr>
      <vt:lpstr>Lab results must be converted</vt:lpstr>
      <vt:lpstr>Let’s work through an example</vt:lpstr>
      <vt:lpstr>We don’t know without some calculations</vt:lpstr>
      <vt:lpstr>Handy Formula</vt:lpstr>
      <vt:lpstr>Fill in the Values</vt:lpstr>
      <vt:lpstr>Simplify</vt:lpstr>
      <vt:lpstr>Simplify</vt:lpstr>
      <vt:lpstr>Simplify</vt:lpstr>
      <vt:lpstr>Simplify</vt:lpstr>
      <vt:lpstr>Done!</vt:lpstr>
      <vt:lpstr>PowerPoint Presentation</vt:lpstr>
      <vt:lpstr>Your Turn</vt:lpstr>
      <vt:lpstr>Handy Formula</vt:lpstr>
      <vt:lpstr>Fill in the Values</vt:lpstr>
      <vt:lpstr>Simplify</vt:lpstr>
      <vt:lpstr>Simplify</vt:lpstr>
      <vt:lpstr>Simplify</vt:lpstr>
      <vt:lpstr>Simplify</vt:lpstr>
      <vt:lpstr>Done!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Conversion of Lab Results</dc:title>
  <dc:creator>Hunt, Robert</dc:creator>
  <cp:lastModifiedBy>Blount, Kimly</cp:lastModifiedBy>
  <cp:revision>9</cp:revision>
  <dcterms:created xsi:type="dcterms:W3CDTF">2021-08-09T20:25:47Z</dcterms:created>
  <dcterms:modified xsi:type="dcterms:W3CDTF">2021-09-08T08:43:49Z</dcterms:modified>
</cp:coreProperties>
</file>