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520CD-55CB-4374-8FC2-522F3D262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CADA8-3DB5-4B3B-AA8F-9B0ECB9808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4199C-A15C-4216-83B5-8C1085295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F49-6C6B-4D81-9BD5-BBB5926E84D9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1662E-AA07-4FC3-BF0C-038F3B24F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C54B-4966-4D80-98AF-EE0243118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1246-761A-4711-B08E-9EDA7572E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3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720B-E0F0-4263-9B8A-9CFFD2D02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E39C2C-8E0E-4A9C-B794-93732A5AB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81A83-0B90-476C-B9F8-E225CDFD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F49-6C6B-4D81-9BD5-BBB5926E84D9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D3647-8D50-43C1-933C-3BD34E468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ED8AC-833C-4BCB-AC12-0C80F159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1246-761A-4711-B08E-9EDA7572E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76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C93B4F-5E85-41E7-B1E7-970EC710A9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5927-9A31-4510-AC1E-5E0542320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577E7-A752-4356-9FEA-448A9B741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F49-6C6B-4D81-9BD5-BBB5926E84D9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3B283-7E5D-4E8E-B4C5-71FCA4F1A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CCC93-D885-4E39-A4BA-A13220AEC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1246-761A-4711-B08E-9EDA7572E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5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0B310-7004-4ED6-AE94-CAC69CD93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47D4E-F482-4D5E-8E61-E6C834AC3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33D00-00E8-493C-993B-FF8C5D7E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F49-6C6B-4D81-9BD5-BBB5926E84D9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72D6F-D097-459C-AD29-7A7F36E7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57AAA-DD18-4700-A013-B2A0B18E3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1246-761A-4711-B08E-9EDA7572E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7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9BD07-E123-4252-8527-D3EC2D1AE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9FE5-EC8D-4708-9ED9-0F3A7694C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1D567-4112-4D4B-A37F-46A335274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F49-6C6B-4D81-9BD5-BBB5926E84D9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95E08-7427-4ECB-B22F-BC78C34F2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B9ECB-BCE5-4358-A854-1EFD5127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1246-761A-4711-B08E-9EDA7572E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6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C09EB-0429-4B06-BDF0-91158B307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5EAC3-EF20-4687-9921-D4BCCFCB03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88DB80-8B2B-4D34-94C8-3EDD8B185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EDEFE-406B-4F4B-B989-D707C8BC2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F49-6C6B-4D81-9BD5-BBB5926E84D9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C60B6-CD02-4BD7-851E-68A42D6BC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3541D-2C62-4E99-9EB2-2465BBBCB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1246-761A-4711-B08E-9EDA7572E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1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98D2-9883-4027-A2CB-631215182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CFB1D-E5B7-4CF0-9C5B-54FE63EB3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DD002-77F3-4D9C-BFA0-5C0F0A588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BFDAEF-4ED1-4CEA-B2E2-3742BF9A12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8922F9-8951-4C5F-A4B7-C1EC7B25D0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339E16-F2D9-4CBD-90F2-7D1567362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F49-6C6B-4D81-9BD5-BBB5926E84D9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AE586F-5D8B-4B4A-BDF2-6C171694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63AB6-4D0F-4ECE-BA84-1ACC2D304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1246-761A-4711-B08E-9EDA7572E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2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82DBC-A1E5-4C38-9F0F-5AA8D51F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FC922E-B0B5-481A-A81D-B2BF804E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F49-6C6B-4D81-9BD5-BBB5926E84D9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706F6B-B116-4CF6-B5A0-FDC913131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99955A-D549-478E-8F92-3D780FDE3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1246-761A-4711-B08E-9EDA7572E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2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2C251-AE61-4FA6-A498-259CF65C5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F49-6C6B-4D81-9BD5-BBB5926E84D9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F18080-1133-45F6-8E8B-0FDD3DE91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D6608-FB9A-40AC-9BAD-EAFC2B54A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1246-761A-4711-B08E-9EDA7572E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5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A7079-73D0-46DA-AAF1-4F052E2A5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7A138-69EC-4505-9CCC-8F3E9C05C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D53061-2BC2-4CB4-97A7-D88E9C38F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A33A4-268B-4366-9DE2-AFB61A009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F49-6C6B-4D81-9BD5-BBB5926E84D9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58EDDA-01C6-4E7F-A4C2-0B21C7324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5542B-6E6D-4C83-AA92-5A8F6F8CB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1246-761A-4711-B08E-9EDA7572E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8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6B8CE-A24B-470B-87E0-31B0CF043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9B371F-0437-4D21-8598-D07A6A84D4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84A67B-A663-4B7E-B955-F1B7F0E57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D8E9D-2A87-4945-905B-AAB188B96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F49-6C6B-4D81-9BD5-BBB5926E84D9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2AE3A3-0232-4A56-ABC6-DA14A5D3F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A3B4FA-5411-48D0-9940-E03E7DF4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1246-761A-4711-B08E-9EDA7572E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163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53D1FC-9B6A-4E52-959F-76FCE18EE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42A1B-485B-48D4-808D-6FAB36928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72E8D-BBD3-4A4B-B389-BAB63CBFC6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59F49-6C6B-4D81-9BD5-BBB5926E84D9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9BC95-F387-432B-8379-6401A431FA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0367E-CAD2-488D-9832-5124E3EEA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31246-761A-4711-B08E-9EDA7572E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4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391D-08BB-4446-A488-CFF2A309AB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3507BE-A5E5-40CE-A428-887F5BD3C3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9D97BA2D-373F-4092-9293-AFA034CAAC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342" y="314940"/>
            <a:ext cx="9015315" cy="639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51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CF784-5597-445D-9E31-56A773A261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7117D6-8096-451A-9652-560AAF0995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235B9F9F-D3E4-41EB-BD99-E28F485825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0" y="144733"/>
            <a:ext cx="10315780" cy="656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56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937B6-1DB7-4531-916D-A47AF12CBC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26E9A9-0060-4262-AEF4-9D60317DE5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8AC53044-8E02-4086-9C63-7B0CB9D8FB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12" y="266520"/>
            <a:ext cx="10687776" cy="648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17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4642C-C8F1-4B23-A967-09E6014EB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3EA7D7-30FB-4123-A9F0-F047D0229A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A201857F-2CF5-4E30-8DF8-35DD7BD7BF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33" y="255215"/>
            <a:ext cx="10570534" cy="650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925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3268A-C4AD-4E9A-B530-3F9DDD136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F0FD4-08A9-40AF-823A-979ADE813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27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F8ED4-5147-4687-93F5-FAD614A35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6815D-5FE9-4D21-9EC6-1D65A2F26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46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DCFF8-DDA8-450B-80C6-430CFE74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8083-5DF9-4A89-9F6E-A1F099F80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45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Pearsall, Rob</dc:creator>
  <cp:lastModifiedBy>Blount, Kimly</cp:lastModifiedBy>
  <cp:revision>1</cp:revision>
  <dcterms:created xsi:type="dcterms:W3CDTF">2021-09-07T16:03:07Z</dcterms:created>
  <dcterms:modified xsi:type="dcterms:W3CDTF">2021-09-08T09:27:06Z</dcterms:modified>
</cp:coreProperties>
</file>