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handoutMasterIdLst>
    <p:handoutMasterId r:id="rId30"/>
  </p:handout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80" r:id="rId22"/>
    <p:sldId id="273" r:id="rId23"/>
    <p:sldId id="274" r:id="rId24"/>
    <p:sldId id="281" r:id="rId25"/>
    <p:sldId id="275" r:id="rId26"/>
    <p:sldId id="278" r:id="rId27"/>
    <p:sldId id="279"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613" autoAdjust="0"/>
  </p:normalViewPr>
  <p:slideViewPr>
    <p:cSldViewPr snapToGrid="0">
      <p:cViewPr varScale="1">
        <p:scale>
          <a:sx n="70" d="100"/>
          <a:sy n="70" d="100"/>
        </p:scale>
        <p:origin x="181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03846AA-5720-4A7C-BE60-6F7397892A27}"/>
              </a:ext>
            </a:extLst>
          </p:cNvPr>
          <p:cNvSpPr txBox="1">
            <a:spLocks noGrp="1"/>
          </p:cNvSpPr>
          <p:nvPr>
            <p:ph type="hdr" sz="quarter"/>
          </p:nvPr>
        </p:nvSpPr>
        <p:spPr>
          <a:xfrm>
            <a:off x="0" y="0"/>
            <a:ext cx="3037216" cy="464826"/>
          </a:xfrm>
          <a:prstGeom prst="rect">
            <a:avLst/>
          </a:prstGeom>
          <a:noFill/>
          <a:ln>
            <a:noFill/>
          </a:ln>
        </p:spPr>
        <p:txBody>
          <a:bodyPr vert="horz" wrap="square" lIns="93332" tIns="46661" rIns="93332" bIns="46661" anchor="t" anchorCtr="0" compatLnSpc="1">
            <a:noAutofit/>
          </a:bodyPr>
          <a:lstStyle/>
          <a:p>
            <a:pPr marL="0" marR="0" lvl="0" indent="0" algn="l" defTabSz="932569"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0" cap="none" spc="0" baseline="0">
              <a:solidFill>
                <a:srgbClr val="000000"/>
              </a:solidFill>
              <a:uFillTx/>
              <a:latin typeface="Times New Roman" pitchFamily="18"/>
            </a:endParaRPr>
          </a:p>
        </p:txBody>
      </p:sp>
      <p:sp>
        <p:nvSpPr>
          <p:cNvPr id="3" name="Rectangle 3">
            <a:extLst>
              <a:ext uri="{FF2B5EF4-FFF2-40B4-BE49-F238E27FC236}">
                <a16:creationId xmlns:a16="http://schemas.microsoft.com/office/drawing/2014/main" id="{2A4A4724-28F8-4F89-A600-740A027F00D8}"/>
              </a:ext>
            </a:extLst>
          </p:cNvPr>
          <p:cNvSpPr txBox="1">
            <a:spLocks noGrp="1"/>
          </p:cNvSpPr>
          <p:nvPr>
            <p:ph type="dt" sz="quarter" idx="1"/>
          </p:nvPr>
        </p:nvSpPr>
        <p:spPr>
          <a:xfrm>
            <a:off x="3973186" y="0"/>
            <a:ext cx="3037216" cy="464826"/>
          </a:xfrm>
          <a:prstGeom prst="rect">
            <a:avLst/>
          </a:prstGeom>
          <a:noFill/>
          <a:ln>
            <a:noFill/>
          </a:ln>
        </p:spPr>
        <p:txBody>
          <a:bodyPr vert="horz" wrap="square" lIns="93332" tIns="46661" rIns="93332" bIns="46661" anchor="t" anchorCtr="0" compatLnSpc="1">
            <a:noAutofit/>
          </a:bodyPr>
          <a:lstStyle/>
          <a:p>
            <a:pPr marL="0" marR="0" lvl="0" indent="0" algn="r" defTabSz="932569"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0" cap="none" spc="0" baseline="0">
              <a:solidFill>
                <a:srgbClr val="000000"/>
              </a:solidFill>
              <a:uFillTx/>
              <a:latin typeface="Times New Roman" pitchFamily="18"/>
            </a:endParaRPr>
          </a:p>
        </p:txBody>
      </p:sp>
      <p:sp>
        <p:nvSpPr>
          <p:cNvPr id="4" name="Rectangle 4">
            <a:extLst>
              <a:ext uri="{FF2B5EF4-FFF2-40B4-BE49-F238E27FC236}">
                <a16:creationId xmlns:a16="http://schemas.microsoft.com/office/drawing/2014/main" id="{C63877D8-CD67-4FD8-B053-36D7D8808BE2}"/>
              </a:ext>
            </a:extLst>
          </p:cNvPr>
          <p:cNvSpPr txBox="1">
            <a:spLocks noGrp="1"/>
          </p:cNvSpPr>
          <p:nvPr>
            <p:ph type="ftr" sz="quarter" idx="2"/>
          </p:nvPr>
        </p:nvSpPr>
        <p:spPr>
          <a:xfrm>
            <a:off x="0" y="8831586"/>
            <a:ext cx="3037216" cy="464816"/>
          </a:xfrm>
          <a:prstGeom prst="rect">
            <a:avLst/>
          </a:prstGeom>
          <a:noFill/>
          <a:ln>
            <a:noFill/>
          </a:ln>
        </p:spPr>
        <p:txBody>
          <a:bodyPr vert="horz" wrap="square" lIns="93332" tIns="46661" rIns="93332" bIns="46661" anchor="b" anchorCtr="0" compatLnSpc="1">
            <a:noAutofit/>
          </a:bodyPr>
          <a:lstStyle/>
          <a:p>
            <a:pPr marL="0" marR="0" lvl="0" indent="0" algn="l" defTabSz="932569"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0" cap="none" spc="0" baseline="0">
              <a:solidFill>
                <a:srgbClr val="000000"/>
              </a:solidFill>
              <a:uFillTx/>
              <a:latin typeface="Times New Roman" pitchFamily="18"/>
            </a:endParaRPr>
          </a:p>
        </p:txBody>
      </p:sp>
      <p:sp>
        <p:nvSpPr>
          <p:cNvPr id="5" name="Rectangle 5">
            <a:extLst>
              <a:ext uri="{FF2B5EF4-FFF2-40B4-BE49-F238E27FC236}">
                <a16:creationId xmlns:a16="http://schemas.microsoft.com/office/drawing/2014/main" id="{B7728541-6115-41AF-A7C2-320055F200CD}"/>
              </a:ext>
            </a:extLst>
          </p:cNvPr>
          <p:cNvSpPr txBox="1">
            <a:spLocks noGrp="1"/>
          </p:cNvSpPr>
          <p:nvPr>
            <p:ph type="sldNum" sz="quarter" idx="3"/>
          </p:nvPr>
        </p:nvSpPr>
        <p:spPr>
          <a:xfrm>
            <a:off x="3973186" y="8831586"/>
            <a:ext cx="3037216" cy="464816"/>
          </a:xfrm>
          <a:prstGeom prst="rect">
            <a:avLst/>
          </a:prstGeom>
          <a:noFill/>
          <a:ln>
            <a:noFill/>
          </a:ln>
        </p:spPr>
        <p:txBody>
          <a:bodyPr vert="horz" wrap="square" lIns="93332" tIns="46661" rIns="93332" bIns="46661" anchor="b" anchorCtr="0" compatLnSpc="1">
            <a:noAutofit/>
          </a:bodyPr>
          <a:lstStyle/>
          <a:p>
            <a:pPr marL="0" marR="0" lvl="0" indent="0" algn="r" defTabSz="932569"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5B617F7-FCFE-4C79-ABC2-DC85FBC3B3C2}" type="slidenum">
              <a:t>‹#›</a:t>
            </a:fld>
            <a:endParaRPr lang="en-US" sz="1200" b="0" i="0" u="none" strike="noStrike" kern="0" cap="none" spc="0" baseline="0">
              <a:solidFill>
                <a:srgbClr val="000000"/>
              </a:solidFill>
              <a:uFillTx/>
              <a:latin typeface="Times New Roman" pitchFamily="18"/>
            </a:endParaRPr>
          </a:p>
        </p:txBody>
      </p:sp>
    </p:spTree>
    <p:extLst>
      <p:ext uri="{BB962C8B-B14F-4D97-AF65-F5344CB8AC3E}">
        <p14:creationId xmlns:p14="http://schemas.microsoft.com/office/powerpoint/2010/main" val="2715525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CAF4C89-FBF6-4880-9A94-A3B87F570713}"/>
              </a:ext>
            </a:extLst>
          </p:cNvPr>
          <p:cNvSpPr txBox="1">
            <a:spLocks noGrp="1"/>
          </p:cNvSpPr>
          <p:nvPr>
            <p:ph type="hdr" sz="quarter"/>
          </p:nvPr>
        </p:nvSpPr>
        <p:spPr>
          <a:xfrm>
            <a:off x="0" y="0"/>
            <a:ext cx="3037216" cy="464826"/>
          </a:xfrm>
          <a:prstGeom prst="rect">
            <a:avLst/>
          </a:prstGeom>
          <a:noFill/>
          <a:ln>
            <a:noFill/>
          </a:ln>
        </p:spPr>
        <p:txBody>
          <a:bodyPr vert="horz" wrap="square" lIns="93332" tIns="46661" rIns="93332" bIns="46661" anchor="t" anchorCtr="0" compatLnSpc="1">
            <a:noAutofit/>
          </a:bodyPr>
          <a:lstStyle>
            <a:lvl1pPr marL="0" marR="0" lvl="0" indent="0" algn="l" defTabSz="932569"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Arial"/>
              </a:defRPr>
            </a:lvl1pPr>
          </a:lstStyle>
          <a:p>
            <a:pPr lvl="0"/>
            <a:endParaRPr lang="en-US"/>
          </a:p>
        </p:txBody>
      </p:sp>
      <p:sp>
        <p:nvSpPr>
          <p:cNvPr id="3" name="Rectangle 3">
            <a:extLst>
              <a:ext uri="{FF2B5EF4-FFF2-40B4-BE49-F238E27FC236}">
                <a16:creationId xmlns:a16="http://schemas.microsoft.com/office/drawing/2014/main" id="{72013FC7-FA8A-46F2-9D35-D6B508843A4F}"/>
              </a:ext>
            </a:extLst>
          </p:cNvPr>
          <p:cNvSpPr txBox="1">
            <a:spLocks noGrp="1"/>
          </p:cNvSpPr>
          <p:nvPr>
            <p:ph type="dt" idx="1"/>
          </p:nvPr>
        </p:nvSpPr>
        <p:spPr>
          <a:xfrm>
            <a:off x="3971623" y="0"/>
            <a:ext cx="3037216" cy="464826"/>
          </a:xfrm>
          <a:prstGeom prst="rect">
            <a:avLst/>
          </a:prstGeom>
          <a:noFill/>
          <a:ln>
            <a:noFill/>
          </a:ln>
        </p:spPr>
        <p:txBody>
          <a:bodyPr vert="horz" wrap="square" lIns="93332" tIns="46661" rIns="93332" bIns="46661" anchor="t" anchorCtr="0" compatLnSpc="1">
            <a:noAutofit/>
          </a:bodyPr>
          <a:lstStyle>
            <a:lvl1pPr marL="0" marR="0" lvl="0" indent="0" algn="r" defTabSz="932569"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Arial"/>
              </a:defRPr>
            </a:lvl1pPr>
          </a:lstStyle>
          <a:p>
            <a:pPr lvl="0"/>
            <a:endParaRPr lang="en-US"/>
          </a:p>
        </p:txBody>
      </p:sp>
      <p:sp>
        <p:nvSpPr>
          <p:cNvPr id="4" name="Rectangle 4">
            <a:extLst>
              <a:ext uri="{FF2B5EF4-FFF2-40B4-BE49-F238E27FC236}">
                <a16:creationId xmlns:a16="http://schemas.microsoft.com/office/drawing/2014/main" id="{4B20319D-4675-40C3-B056-54B75439C8B4}"/>
              </a:ext>
            </a:extLst>
          </p:cNvPr>
          <p:cNvSpPr>
            <a:spLocks noGrp="1" noRot="1" noChangeAspect="1"/>
          </p:cNvSpPr>
          <p:nvPr>
            <p:ph type="sldImg" idx="2"/>
          </p:nvPr>
        </p:nvSpPr>
        <p:spPr>
          <a:xfrm>
            <a:off x="1182684" y="698501"/>
            <a:ext cx="4646615" cy="3484558"/>
          </a:xfrm>
          <a:prstGeom prst="rect">
            <a:avLst/>
          </a:prstGeom>
          <a:noFill/>
          <a:ln w="9528">
            <a:solidFill>
              <a:srgbClr val="000000"/>
            </a:solidFill>
            <a:prstDash val="solid"/>
            <a:miter/>
          </a:ln>
        </p:spPr>
      </p:sp>
      <p:sp>
        <p:nvSpPr>
          <p:cNvPr id="5" name="Rectangle 5">
            <a:extLst>
              <a:ext uri="{FF2B5EF4-FFF2-40B4-BE49-F238E27FC236}">
                <a16:creationId xmlns:a16="http://schemas.microsoft.com/office/drawing/2014/main" id="{59EB73AF-4746-405A-8190-6BEBB9921FD6}"/>
              </a:ext>
            </a:extLst>
          </p:cNvPr>
          <p:cNvSpPr txBox="1">
            <a:spLocks noGrp="1"/>
          </p:cNvSpPr>
          <p:nvPr>
            <p:ph type="body" sz="quarter" idx="3"/>
          </p:nvPr>
        </p:nvSpPr>
        <p:spPr>
          <a:xfrm>
            <a:off x="700412" y="4416579"/>
            <a:ext cx="5609578" cy="4181816"/>
          </a:xfrm>
          <a:prstGeom prst="rect">
            <a:avLst/>
          </a:prstGeom>
          <a:noFill/>
          <a:ln>
            <a:noFill/>
          </a:ln>
        </p:spPr>
        <p:txBody>
          <a:bodyPr vert="horz" wrap="square" lIns="93332" tIns="46661" rIns="93332" bIns="46661"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a:extLst>
              <a:ext uri="{FF2B5EF4-FFF2-40B4-BE49-F238E27FC236}">
                <a16:creationId xmlns:a16="http://schemas.microsoft.com/office/drawing/2014/main" id="{AE8D8C3D-6438-47F1-90CB-B123961BE749}"/>
              </a:ext>
            </a:extLst>
          </p:cNvPr>
          <p:cNvSpPr txBox="1">
            <a:spLocks noGrp="1"/>
          </p:cNvSpPr>
          <p:nvPr>
            <p:ph type="ftr" sz="quarter" idx="4"/>
          </p:nvPr>
        </p:nvSpPr>
        <p:spPr>
          <a:xfrm>
            <a:off x="0" y="8830013"/>
            <a:ext cx="3037216" cy="464826"/>
          </a:xfrm>
          <a:prstGeom prst="rect">
            <a:avLst/>
          </a:prstGeom>
          <a:noFill/>
          <a:ln>
            <a:noFill/>
          </a:ln>
        </p:spPr>
        <p:txBody>
          <a:bodyPr vert="horz" wrap="square" lIns="93332" tIns="46661" rIns="93332" bIns="46661" anchor="b" anchorCtr="0" compatLnSpc="1">
            <a:noAutofit/>
          </a:bodyPr>
          <a:lstStyle>
            <a:lvl1pPr marL="0" marR="0" lvl="0" indent="0" algn="l" defTabSz="932569"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Arial"/>
              </a:defRPr>
            </a:lvl1pPr>
          </a:lstStyle>
          <a:p>
            <a:pPr lvl="0"/>
            <a:endParaRPr lang="en-US"/>
          </a:p>
        </p:txBody>
      </p:sp>
      <p:sp>
        <p:nvSpPr>
          <p:cNvPr id="7" name="Rectangle 7">
            <a:extLst>
              <a:ext uri="{FF2B5EF4-FFF2-40B4-BE49-F238E27FC236}">
                <a16:creationId xmlns:a16="http://schemas.microsoft.com/office/drawing/2014/main" id="{9D10ED87-55A4-478A-A1D2-BCFD1350FD8F}"/>
              </a:ext>
            </a:extLst>
          </p:cNvPr>
          <p:cNvSpPr txBox="1">
            <a:spLocks noGrp="1"/>
          </p:cNvSpPr>
          <p:nvPr>
            <p:ph type="sldNum" sz="quarter" idx="5"/>
          </p:nvPr>
        </p:nvSpPr>
        <p:spPr>
          <a:xfrm>
            <a:off x="3971623" y="8830013"/>
            <a:ext cx="3037216" cy="464826"/>
          </a:xfrm>
          <a:prstGeom prst="rect">
            <a:avLst/>
          </a:prstGeom>
          <a:noFill/>
          <a:ln>
            <a:noFill/>
          </a:ln>
        </p:spPr>
        <p:txBody>
          <a:bodyPr vert="horz" wrap="square" lIns="93332" tIns="46661" rIns="93332" bIns="46661" anchor="b" anchorCtr="0" compatLnSpc="1">
            <a:noAutofit/>
          </a:bodyPr>
          <a:lstStyle>
            <a:lvl1pPr marL="0" marR="0" lvl="0" indent="0" algn="r" defTabSz="932569"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Arial"/>
              </a:defRPr>
            </a:lvl1pPr>
          </a:lstStyle>
          <a:p>
            <a:pPr lvl="0"/>
            <a:fld id="{31490AF5-30EB-4638-BAB0-FE7871A33BD6}" type="slidenum">
              <a:t>‹#›</a:t>
            </a:fld>
            <a:endParaRPr lang="en-US"/>
          </a:p>
        </p:txBody>
      </p:sp>
    </p:spTree>
    <p:extLst>
      <p:ext uri="{BB962C8B-B14F-4D97-AF65-F5344CB8AC3E}">
        <p14:creationId xmlns:p14="http://schemas.microsoft.com/office/powerpoint/2010/main" val="3065509077"/>
      </p:ext>
    </p:extLst>
  </p:cSld>
  <p:clrMap bg1="lt1" tx1="dk1" bg2="lt2" tx2="dk2" accent1="accent1" accent2="accent2" accent3="accent3" accent4="accent4" accent5="accent5" accent6="accent6" hlink="hlink" folHlink="folHlink"/>
  <p:notesStyle>
    <a:lvl1pPr marL="0" marR="0" lvl="0"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Arial"/>
      </a:defRPr>
    </a:lvl1pPr>
    <a:lvl2pPr marL="457200" marR="0" lvl="1"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Arial"/>
      </a:defRPr>
    </a:lvl2pPr>
    <a:lvl3pPr marL="914400" marR="0" lvl="2"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Arial"/>
      </a:defRPr>
    </a:lvl3pPr>
    <a:lvl4pPr marL="1371600" marR="0" lvl="3"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Arial"/>
      </a:defRPr>
    </a:lvl4pPr>
    <a:lvl5pPr marL="1828800" marR="0" lvl="4" indent="0" algn="l" defTabSz="914400"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Arial"/>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382BC6BD-1C74-42C5-96B4-122E0017B75B}"/>
              </a:ext>
            </a:extLst>
          </p:cNvPr>
          <p:cNvSpPr txBox="1"/>
          <p:nvPr/>
        </p:nvSpPr>
        <p:spPr>
          <a:xfrm>
            <a:off x="3971623" y="8830013"/>
            <a:ext cx="3037216" cy="464826"/>
          </a:xfrm>
          <a:prstGeom prst="rect">
            <a:avLst/>
          </a:prstGeom>
          <a:noFill/>
          <a:ln cap="flat">
            <a:noFill/>
          </a:ln>
        </p:spPr>
        <p:txBody>
          <a:bodyPr vert="horz" wrap="square" lIns="93332" tIns="46661" rIns="93332" bIns="46661" anchor="b" anchorCtr="0" compatLnSpc="1">
            <a:noAutofit/>
          </a:bodyPr>
          <a:lstStyle/>
          <a:p>
            <a:pPr marL="0" marR="0" lvl="0" indent="0" algn="r" defTabSz="932569"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8AA3841-142C-4092-A0E8-F4C799EDF045}" type="slidenum">
              <a:t>1</a:t>
            </a:fld>
            <a:endParaRPr lang="en-US" sz="1200" b="0" i="0" u="none" strike="noStrike" kern="0" cap="none" spc="0" baseline="0">
              <a:solidFill>
                <a:srgbClr val="000000"/>
              </a:solidFill>
              <a:uFillTx/>
              <a:latin typeface="Arial"/>
            </a:endParaRPr>
          </a:p>
        </p:txBody>
      </p:sp>
      <p:sp>
        <p:nvSpPr>
          <p:cNvPr id="3" name="Slide Image Placeholder 2">
            <a:extLst>
              <a:ext uri="{FF2B5EF4-FFF2-40B4-BE49-F238E27FC236}">
                <a16:creationId xmlns:a16="http://schemas.microsoft.com/office/drawing/2014/main" id="{C2F44AA3-7E2A-44D4-BE99-318C9A0F91B5}"/>
              </a:ext>
            </a:extLst>
          </p:cNvPr>
          <p:cNvSpPr>
            <a:spLocks noGrp="1" noRot="1" noChangeAspect="1"/>
          </p:cNvSpPr>
          <p:nvPr>
            <p:ph type="sldImg"/>
          </p:nvPr>
        </p:nvSpPr>
        <p:spPr>
          <a:xfrm>
            <a:off x="1182688" y="698500"/>
            <a:ext cx="4646612" cy="3484563"/>
          </a:xfrm>
        </p:spPr>
      </p:sp>
      <p:sp>
        <p:nvSpPr>
          <p:cNvPr id="4" name="Rectangle 3">
            <a:extLst>
              <a:ext uri="{FF2B5EF4-FFF2-40B4-BE49-F238E27FC236}">
                <a16:creationId xmlns:a16="http://schemas.microsoft.com/office/drawing/2014/main" id="{BA5EFF58-364B-4853-9ED7-8FE2B7A01507}"/>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2AEC8A28-C809-4BC9-BC64-CD89C3A00931}"/>
              </a:ext>
            </a:extLst>
          </p:cNvPr>
          <p:cNvSpPr txBox="1"/>
          <p:nvPr/>
        </p:nvSpPr>
        <p:spPr>
          <a:xfrm>
            <a:off x="3971623" y="8830013"/>
            <a:ext cx="3037216" cy="464826"/>
          </a:xfrm>
          <a:prstGeom prst="rect">
            <a:avLst/>
          </a:prstGeom>
          <a:noFill/>
          <a:ln cap="flat">
            <a:noFill/>
          </a:ln>
        </p:spPr>
        <p:txBody>
          <a:bodyPr vert="horz" wrap="square" lIns="93332" tIns="46661" rIns="93332" bIns="46661" anchor="b" anchorCtr="0" compatLnSpc="1">
            <a:noAutofit/>
          </a:bodyPr>
          <a:lstStyle/>
          <a:p>
            <a:pPr marL="0" marR="0" lvl="0" indent="0" algn="r" defTabSz="932569"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4CB3CF5-D6D3-453A-8F54-38140585474B}" type="slidenum">
              <a:t>10</a:t>
            </a:fld>
            <a:endParaRPr lang="en-US" sz="1200" b="0" i="0" u="none" strike="noStrike" kern="0" cap="none" spc="0" baseline="0">
              <a:solidFill>
                <a:srgbClr val="000000"/>
              </a:solidFill>
              <a:uFillTx/>
              <a:latin typeface="Arial"/>
            </a:endParaRPr>
          </a:p>
        </p:txBody>
      </p:sp>
      <p:sp>
        <p:nvSpPr>
          <p:cNvPr id="3" name="Slide Image Placeholder 2">
            <a:extLst>
              <a:ext uri="{FF2B5EF4-FFF2-40B4-BE49-F238E27FC236}">
                <a16:creationId xmlns:a16="http://schemas.microsoft.com/office/drawing/2014/main" id="{6DC070B3-B520-4EC1-B93F-4DD292A91A10}"/>
              </a:ext>
            </a:extLst>
          </p:cNvPr>
          <p:cNvSpPr>
            <a:spLocks noGrp="1" noRot="1" noChangeAspect="1"/>
          </p:cNvSpPr>
          <p:nvPr>
            <p:ph type="sldImg"/>
          </p:nvPr>
        </p:nvSpPr>
        <p:spPr>
          <a:xfrm>
            <a:off x="1182688" y="698500"/>
            <a:ext cx="4646612" cy="3484563"/>
          </a:xfrm>
        </p:spPr>
      </p:sp>
      <p:sp>
        <p:nvSpPr>
          <p:cNvPr id="4" name="Rectangle 3">
            <a:extLst>
              <a:ext uri="{FF2B5EF4-FFF2-40B4-BE49-F238E27FC236}">
                <a16:creationId xmlns:a16="http://schemas.microsoft.com/office/drawing/2014/main" id="{3B9F73AB-65F3-4D5A-A041-4603F8297E90}"/>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0F9B6639-0D6C-434B-A4EF-FE01EBA0A969}"/>
              </a:ext>
            </a:extLst>
          </p:cNvPr>
          <p:cNvSpPr txBox="1"/>
          <p:nvPr/>
        </p:nvSpPr>
        <p:spPr>
          <a:xfrm>
            <a:off x="3971623" y="8830013"/>
            <a:ext cx="3037216" cy="464826"/>
          </a:xfrm>
          <a:prstGeom prst="rect">
            <a:avLst/>
          </a:prstGeom>
          <a:noFill/>
          <a:ln cap="flat">
            <a:noFill/>
          </a:ln>
        </p:spPr>
        <p:txBody>
          <a:bodyPr vert="horz" wrap="square" lIns="93332" tIns="46661" rIns="93332" bIns="46661" anchor="b" anchorCtr="0" compatLnSpc="1">
            <a:noAutofit/>
          </a:bodyPr>
          <a:lstStyle/>
          <a:p>
            <a:pPr marL="0" marR="0" lvl="0" indent="0" algn="r" defTabSz="932569"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1EC353E-FD0D-485D-A9EF-59FA98E2BF5E}" type="slidenum">
              <a:t>11</a:t>
            </a:fld>
            <a:endParaRPr lang="en-US" sz="1200" b="0" i="0" u="none" strike="noStrike" kern="0" cap="none" spc="0" baseline="0">
              <a:solidFill>
                <a:srgbClr val="000000"/>
              </a:solidFill>
              <a:uFillTx/>
              <a:latin typeface="Arial"/>
            </a:endParaRPr>
          </a:p>
        </p:txBody>
      </p:sp>
      <p:sp>
        <p:nvSpPr>
          <p:cNvPr id="3" name="Slide Image Placeholder 2">
            <a:extLst>
              <a:ext uri="{FF2B5EF4-FFF2-40B4-BE49-F238E27FC236}">
                <a16:creationId xmlns:a16="http://schemas.microsoft.com/office/drawing/2014/main" id="{F2745E36-BE04-4B53-866A-6598A1B6C516}"/>
              </a:ext>
            </a:extLst>
          </p:cNvPr>
          <p:cNvSpPr>
            <a:spLocks noGrp="1" noRot="1" noChangeAspect="1"/>
          </p:cNvSpPr>
          <p:nvPr>
            <p:ph type="sldImg"/>
          </p:nvPr>
        </p:nvSpPr>
        <p:spPr>
          <a:xfrm>
            <a:off x="1182688" y="698500"/>
            <a:ext cx="4646612" cy="3484563"/>
          </a:xfrm>
        </p:spPr>
      </p:sp>
      <p:sp>
        <p:nvSpPr>
          <p:cNvPr id="4" name="Rectangle 3">
            <a:extLst>
              <a:ext uri="{FF2B5EF4-FFF2-40B4-BE49-F238E27FC236}">
                <a16:creationId xmlns:a16="http://schemas.microsoft.com/office/drawing/2014/main" id="{0B015B30-4E26-4588-BB36-629F8E5EB01C}"/>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12DEB75E-BD51-4390-983C-C3CA87D3C825}"/>
              </a:ext>
            </a:extLst>
          </p:cNvPr>
          <p:cNvSpPr txBox="1"/>
          <p:nvPr/>
        </p:nvSpPr>
        <p:spPr>
          <a:xfrm>
            <a:off x="3971623" y="8830013"/>
            <a:ext cx="3037216" cy="464826"/>
          </a:xfrm>
          <a:prstGeom prst="rect">
            <a:avLst/>
          </a:prstGeom>
          <a:noFill/>
          <a:ln cap="flat">
            <a:noFill/>
          </a:ln>
        </p:spPr>
        <p:txBody>
          <a:bodyPr vert="horz" wrap="square" lIns="93332" tIns="46661" rIns="93332" bIns="46661" anchor="b" anchorCtr="0" compatLnSpc="1">
            <a:noAutofit/>
          </a:bodyPr>
          <a:lstStyle/>
          <a:p>
            <a:pPr marL="0" marR="0" lvl="0" indent="0" algn="r" defTabSz="932569"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7F49D0C-FDEB-4348-A4CE-956C914FC9B8}" type="slidenum">
              <a:t>12</a:t>
            </a:fld>
            <a:endParaRPr lang="en-US" sz="1200" b="0" i="0" u="none" strike="noStrike" kern="0" cap="none" spc="0" baseline="0">
              <a:solidFill>
                <a:srgbClr val="000000"/>
              </a:solidFill>
              <a:uFillTx/>
              <a:latin typeface="Arial"/>
            </a:endParaRPr>
          </a:p>
        </p:txBody>
      </p:sp>
      <p:sp>
        <p:nvSpPr>
          <p:cNvPr id="3" name="Slide Image Placeholder 2">
            <a:extLst>
              <a:ext uri="{FF2B5EF4-FFF2-40B4-BE49-F238E27FC236}">
                <a16:creationId xmlns:a16="http://schemas.microsoft.com/office/drawing/2014/main" id="{F633C905-EBF7-4FFC-A311-22D58368D4C8}"/>
              </a:ext>
            </a:extLst>
          </p:cNvPr>
          <p:cNvSpPr>
            <a:spLocks noGrp="1" noRot="1" noChangeAspect="1"/>
          </p:cNvSpPr>
          <p:nvPr>
            <p:ph type="sldImg"/>
          </p:nvPr>
        </p:nvSpPr>
        <p:spPr>
          <a:xfrm>
            <a:off x="1182688" y="698500"/>
            <a:ext cx="4646612" cy="3484563"/>
          </a:xfrm>
        </p:spPr>
      </p:sp>
      <p:sp>
        <p:nvSpPr>
          <p:cNvPr id="4" name="Rectangle 3">
            <a:extLst>
              <a:ext uri="{FF2B5EF4-FFF2-40B4-BE49-F238E27FC236}">
                <a16:creationId xmlns:a16="http://schemas.microsoft.com/office/drawing/2014/main" id="{1B917F2D-BA34-4EB8-8B85-3F30C57756FC}"/>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5D96F1B1-0FB6-4E91-9393-5EDB1AC8B5D1}"/>
              </a:ext>
            </a:extLst>
          </p:cNvPr>
          <p:cNvSpPr txBox="1"/>
          <p:nvPr/>
        </p:nvSpPr>
        <p:spPr>
          <a:xfrm>
            <a:off x="3971623" y="8830013"/>
            <a:ext cx="3037216" cy="464826"/>
          </a:xfrm>
          <a:prstGeom prst="rect">
            <a:avLst/>
          </a:prstGeom>
          <a:noFill/>
          <a:ln cap="flat">
            <a:noFill/>
          </a:ln>
        </p:spPr>
        <p:txBody>
          <a:bodyPr vert="horz" wrap="square" lIns="93332" tIns="46661" rIns="93332" bIns="46661" anchor="b" anchorCtr="0" compatLnSpc="1">
            <a:noAutofit/>
          </a:bodyPr>
          <a:lstStyle/>
          <a:p>
            <a:pPr marL="0" marR="0" lvl="0" indent="0" algn="r" defTabSz="932569"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EDBA901-FB98-418D-8562-F19018F8DD50}" type="slidenum">
              <a:t>13</a:t>
            </a:fld>
            <a:endParaRPr lang="en-US" sz="1200" b="0" i="0" u="none" strike="noStrike" kern="0" cap="none" spc="0" baseline="0">
              <a:solidFill>
                <a:srgbClr val="000000"/>
              </a:solidFill>
              <a:uFillTx/>
              <a:latin typeface="Arial"/>
            </a:endParaRPr>
          </a:p>
        </p:txBody>
      </p:sp>
      <p:sp>
        <p:nvSpPr>
          <p:cNvPr id="3" name="Slide Image Placeholder 2">
            <a:extLst>
              <a:ext uri="{FF2B5EF4-FFF2-40B4-BE49-F238E27FC236}">
                <a16:creationId xmlns:a16="http://schemas.microsoft.com/office/drawing/2014/main" id="{169D26A1-4D97-4D8E-A2D1-D705128BE20F}"/>
              </a:ext>
            </a:extLst>
          </p:cNvPr>
          <p:cNvSpPr>
            <a:spLocks noGrp="1" noRot="1" noChangeAspect="1"/>
          </p:cNvSpPr>
          <p:nvPr>
            <p:ph type="sldImg"/>
          </p:nvPr>
        </p:nvSpPr>
        <p:spPr>
          <a:xfrm>
            <a:off x="1182688" y="698500"/>
            <a:ext cx="4646612" cy="3484563"/>
          </a:xfrm>
        </p:spPr>
      </p:sp>
      <p:sp>
        <p:nvSpPr>
          <p:cNvPr id="4" name="Rectangle 3">
            <a:extLst>
              <a:ext uri="{FF2B5EF4-FFF2-40B4-BE49-F238E27FC236}">
                <a16:creationId xmlns:a16="http://schemas.microsoft.com/office/drawing/2014/main" id="{CB374F6B-1512-4144-A874-CF7714F53C88}"/>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56ED43A0-192D-4CC1-A50C-EFD40A6B989B}"/>
              </a:ext>
            </a:extLst>
          </p:cNvPr>
          <p:cNvSpPr txBox="1"/>
          <p:nvPr/>
        </p:nvSpPr>
        <p:spPr>
          <a:xfrm>
            <a:off x="3971623" y="8830013"/>
            <a:ext cx="3037216" cy="464826"/>
          </a:xfrm>
          <a:prstGeom prst="rect">
            <a:avLst/>
          </a:prstGeom>
          <a:noFill/>
          <a:ln cap="flat">
            <a:noFill/>
          </a:ln>
        </p:spPr>
        <p:txBody>
          <a:bodyPr vert="horz" wrap="square" lIns="93332" tIns="46661" rIns="93332" bIns="46661" anchor="b" anchorCtr="0" compatLnSpc="1">
            <a:noAutofit/>
          </a:bodyPr>
          <a:lstStyle/>
          <a:p>
            <a:pPr marL="0" marR="0" lvl="0" indent="0" algn="r" defTabSz="932569"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F6C907D-709A-4518-A8E9-50099A17B483}" type="slidenum">
              <a:t>14</a:t>
            </a:fld>
            <a:endParaRPr lang="en-US" sz="1200" b="0" i="0" u="none" strike="noStrike" kern="0" cap="none" spc="0" baseline="0">
              <a:solidFill>
                <a:srgbClr val="000000"/>
              </a:solidFill>
              <a:uFillTx/>
              <a:latin typeface="Arial"/>
            </a:endParaRPr>
          </a:p>
        </p:txBody>
      </p:sp>
      <p:sp>
        <p:nvSpPr>
          <p:cNvPr id="3" name="Slide Image Placeholder 2">
            <a:extLst>
              <a:ext uri="{FF2B5EF4-FFF2-40B4-BE49-F238E27FC236}">
                <a16:creationId xmlns:a16="http://schemas.microsoft.com/office/drawing/2014/main" id="{8AF7FC36-70E7-4629-805D-EC623C910B9F}"/>
              </a:ext>
            </a:extLst>
          </p:cNvPr>
          <p:cNvSpPr>
            <a:spLocks noGrp="1" noRot="1" noChangeAspect="1"/>
          </p:cNvSpPr>
          <p:nvPr>
            <p:ph type="sldImg"/>
          </p:nvPr>
        </p:nvSpPr>
        <p:spPr>
          <a:xfrm>
            <a:off x="1182688" y="698500"/>
            <a:ext cx="4646612" cy="3484563"/>
          </a:xfrm>
        </p:spPr>
      </p:sp>
      <p:sp>
        <p:nvSpPr>
          <p:cNvPr id="4" name="Rectangle 3">
            <a:extLst>
              <a:ext uri="{FF2B5EF4-FFF2-40B4-BE49-F238E27FC236}">
                <a16:creationId xmlns:a16="http://schemas.microsoft.com/office/drawing/2014/main" id="{FDB5FBAF-E731-4CFC-9524-2EE4E6D0CBEC}"/>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627E5D2F-B223-4913-BD32-87F69A7E6280}"/>
              </a:ext>
            </a:extLst>
          </p:cNvPr>
          <p:cNvSpPr txBox="1"/>
          <p:nvPr/>
        </p:nvSpPr>
        <p:spPr>
          <a:xfrm>
            <a:off x="3971623" y="8830013"/>
            <a:ext cx="3037216" cy="464826"/>
          </a:xfrm>
          <a:prstGeom prst="rect">
            <a:avLst/>
          </a:prstGeom>
          <a:noFill/>
          <a:ln cap="flat">
            <a:noFill/>
          </a:ln>
        </p:spPr>
        <p:txBody>
          <a:bodyPr vert="horz" wrap="square" lIns="93332" tIns="46661" rIns="93332" bIns="46661" anchor="b" anchorCtr="0" compatLnSpc="1">
            <a:noAutofit/>
          </a:bodyPr>
          <a:lstStyle/>
          <a:p>
            <a:pPr marL="0" marR="0" lvl="0" indent="0" algn="r" defTabSz="932569"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86624DD-430B-49FB-A386-7CA308C4379C}" type="slidenum">
              <a:t>15</a:t>
            </a:fld>
            <a:endParaRPr lang="en-US" sz="1200" b="0" i="0" u="none" strike="noStrike" kern="0" cap="none" spc="0" baseline="0">
              <a:solidFill>
                <a:srgbClr val="000000"/>
              </a:solidFill>
              <a:uFillTx/>
              <a:latin typeface="Arial"/>
            </a:endParaRPr>
          </a:p>
        </p:txBody>
      </p:sp>
      <p:sp>
        <p:nvSpPr>
          <p:cNvPr id="3" name="Slide Image Placeholder 2">
            <a:extLst>
              <a:ext uri="{FF2B5EF4-FFF2-40B4-BE49-F238E27FC236}">
                <a16:creationId xmlns:a16="http://schemas.microsoft.com/office/drawing/2014/main" id="{A16CCF7C-EEF1-4465-84CA-DAFDA6FBE1B8}"/>
              </a:ext>
            </a:extLst>
          </p:cNvPr>
          <p:cNvSpPr>
            <a:spLocks noGrp="1" noRot="1" noChangeAspect="1"/>
          </p:cNvSpPr>
          <p:nvPr>
            <p:ph type="sldImg"/>
          </p:nvPr>
        </p:nvSpPr>
        <p:spPr>
          <a:xfrm>
            <a:off x="1182688" y="698500"/>
            <a:ext cx="4646612" cy="3484563"/>
          </a:xfrm>
        </p:spPr>
      </p:sp>
      <p:sp>
        <p:nvSpPr>
          <p:cNvPr id="4" name="Rectangle 3">
            <a:extLst>
              <a:ext uri="{FF2B5EF4-FFF2-40B4-BE49-F238E27FC236}">
                <a16:creationId xmlns:a16="http://schemas.microsoft.com/office/drawing/2014/main" id="{43AB1B76-2926-4A48-A751-FA21C77B0D93}"/>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54905B62-2599-44BA-8491-E3EDDC2CEFE7}"/>
              </a:ext>
            </a:extLst>
          </p:cNvPr>
          <p:cNvSpPr txBox="1"/>
          <p:nvPr/>
        </p:nvSpPr>
        <p:spPr>
          <a:xfrm>
            <a:off x="3971623" y="8830013"/>
            <a:ext cx="3037216" cy="464826"/>
          </a:xfrm>
          <a:prstGeom prst="rect">
            <a:avLst/>
          </a:prstGeom>
          <a:noFill/>
          <a:ln cap="flat">
            <a:noFill/>
          </a:ln>
        </p:spPr>
        <p:txBody>
          <a:bodyPr vert="horz" wrap="square" lIns="93332" tIns="46661" rIns="93332" bIns="46661" anchor="b" anchorCtr="0" compatLnSpc="1">
            <a:noAutofit/>
          </a:bodyPr>
          <a:lstStyle/>
          <a:p>
            <a:pPr marL="0" marR="0" lvl="0" indent="0" algn="r" defTabSz="932569"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ADD6176-810A-49EA-957E-FB35B886F967}" type="slidenum">
              <a:t>16</a:t>
            </a:fld>
            <a:endParaRPr lang="en-US" sz="1200" b="0" i="0" u="none" strike="noStrike" kern="0" cap="none" spc="0" baseline="0">
              <a:solidFill>
                <a:srgbClr val="000000"/>
              </a:solidFill>
              <a:uFillTx/>
              <a:latin typeface="Arial"/>
            </a:endParaRPr>
          </a:p>
        </p:txBody>
      </p:sp>
      <p:sp>
        <p:nvSpPr>
          <p:cNvPr id="3" name="Slide Image Placeholder 2">
            <a:extLst>
              <a:ext uri="{FF2B5EF4-FFF2-40B4-BE49-F238E27FC236}">
                <a16:creationId xmlns:a16="http://schemas.microsoft.com/office/drawing/2014/main" id="{4E2BA8D6-ABA1-453E-8FE9-33465F933A3C}"/>
              </a:ext>
            </a:extLst>
          </p:cNvPr>
          <p:cNvSpPr>
            <a:spLocks noGrp="1" noRot="1" noChangeAspect="1"/>
          </p:cNvSpPr>
          <p:nvPr>
            <p:ph type="sldImg"/>
          </p:nvPr>
        </p:nvSpPr>
        <p:spPr>
          <a:xfrm>
            <a:off x="1182688" y="698500"/>
            <a:ext cx="4646612" cy="3484563"/>
          </a:xfrm>
        </p:spPr>
      </p:sp>
      <p:sp>
        <p:nvSpPr>
          <p:cNvPr id="4" name="Rectangle 3">
            <a:extLst>
              <a:ext uri="{FF2B5EF4-FFF2-40B4-BE49-F238E27FC236}">
                <a16:creationId xmlns:a16="http://schemas.microsoft.com/office/drawing/2014/main" id="{24EA754D-6071-47DF-A139-58015D84F647}"/>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905EC43D-86FB-4280-92D2-E855BCA2CBF3}"/>
              </a:ext>
            </a:extLst>
          </p:cNvPr>
          <p:cNvSpPr txBox="1"/>
          <p:nvPr/>
        </p:nvSpPr>
        <p:spPr>
          <a:xfrm>
            <a:off x="3971623" y="8830013"/>
            <a:ext cx="3037216" cy="464826"/>
          </a:xfrm>
          <a:prstGeom prst="rect">
            <a:avLst/>
          </a:prstGeom>
          <a:noFill/>
          <a:ln cap="flat">
            <a:noFill/>
          </a:ln>
        </p:spPr>
        <p:txBody>
          <a:bodyPr vert="horz" wrap="square" lIns="93332" tIns="46661" rIns="93332" bIns="46661" anchor="b" anchorCtr="0" compatLnSpc="1">
            <a:noAutofit/>
          </a:bodyPr>
          <a:lstStyle/>
          <a:p>
            <a:pPr marL="0" marR="0" lvl="0" indent="0" algn="r" defTabSz="932569"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F77280E-B12D-48A4-99EB-3170A9AF7E36}" type="slidenum">
              <a:t>17</a:t>
            </a:fld>
            <a:endParaRPr lang="en-US" sz="1200" b="0" i="0" u="none" strike="noStrike" kern="0" cap="none" spc="0" baseline="0">
              <a:solidFill>
                <a:srgbClr val="000000"/>
              </a:solidFill>
              <a:uFillTx/>
              <a:latin typeface="Arial"/>
            </a:endParaRPr>
          </a:p>
        </p:txBody>
      </p:sp>
      <p:sp>
        <p:nvSpPr>
          <p:cNvPr id="3" name="Slide Image Placeholder 2">
            <a:extLst>
              <a:ext uri="{FF2B5EF4-FFF2-40B4-BE49-F238E27FC236}">
                <a16:creationId xmlns:a16="http://schemas.microsoft.com/office/drawing/2014/main" id="{5BF065BC-E63B-44D4-ADA6-817A00F373FA}"/>
              </a:ext>
            </a:extLst>
          </p:cNvPr>
          <p:cNvSpPr>
            <a:spLocks noGrp="1" noRot="1" noChangeAspect="1"/>
          </p:cNvSpPr>
          <p:nvPr>
            <p:ph type="sldImg"/>
          </p:nvPr>
        </p:nvSpPr>
        <p:spPr>
          <a:xfrm>
            <a:off x="1182688" y="698500"/>
            <a:ext cx="4646612" cy="3484563"/>
          </a:xfrm>
        </p:spPr>
      </p:sp>
      <p:sp>
        <p:nvSpPr>
          <p:cNvPr id="4" name="Rectangle 3">
            <a:extLst>
              <a:ext uri="{FF2B5EF4-FFF2-40B4-BE49-F238E27FC236}">
                <a16:creationId xmlns:a16="http://schemas.microsoft.com/office/drawing/2014/main" id="{AB69F404-7A4F-4F96-941E-C21EE40D0ECC}"/>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75245CB-9977-4EF9-8DCB-2491A8BFDA2D}"/>
              </a:ext>
            </a:extLst>
          </p:cNvPr>
          <p:cNvSpPr txBox="1"/>
          <p:nvPr/>
        </p:nvSpPr>
        <p:spPr>
          <a:xfrm>
            <a:off x="3971623" y="8830013"/>
            <a:ext cx="3037216" cy="464826"/>
          </a:xfrm>
          <a:prstGeom prst="rect">
            <a:avLst/>
          </a:prstGeom>
          <a:noFill/>
          <a:ln cap="flat">
            <a:noFill/>
          </a:ln>
        </p:spPr>
        <p:txBody>
          <a:bodyPr vert="horz" wrap="square" lIns="93332" tIns="46661" rIns="93332" bIns="46661" anchor="b" anchorCtr="0" compatLnSpc="1">
            <a:noAutofit/>
          </a:bodyPr>
          <a:lstStyle/>
          <a:p>
            <a:pPr marL="0" marR="0" lvl="0" indent="0" algn="r" defTabSz="932569"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01FEA99-CF12-42A5-9843-89B1D5BB53F8}" type="slidenum">
              <a:t>19</a:t>
            </a:fld>
            <a:endParaRPr lang="en-US" sz="1200" b="0" i="0" u="none" strike="noStrike" kern="0" cap="none" spc="0" baseline="0">
              <a:solidFill>
                <a:srgbClr val="000000"/>
              </a:solidFill>
              <a:uFillTx/>
              <a:latin typeface="Arial"/>
            </a:endParaRPr>
          </a:p>
        </p:txBody>
      </p:sp>
      <p:sp>
        <p:nvSpPr>
          <p:cNvPr id="3" name="Slide Image Placeholder 2">
            <a:extLst>
              <a:ext uri="{FF2B5EF4-FFF2-40B4-BE49-F238E27FC236}">
                <a16:creationId xmlns:a16="http://schemas.microsoft.com/office/drawing/2014/main" id="{AA9FB77C-5E2E-47F4-B16E-A7630586D584}"/>
              </a:ext>
            </a:extLst>
          </p:cNvPr>
          <p:cNvSpPr>
            <a:spLocks noGrp="1" noRot="1" noChangeAspect="1"/>
          </p:cNvSpPr>
          <p:nvPr>
            <p:ph type="sldImg"/>
          </p:nvPr>
        </p:nvSpPr>
        <p:spPr>
          <a:xfrm>
            <a:off x="1182688" y="698500"/>
            <a:ext cx="4646612" cy="3484563"/>
          </a:xfrm>
        </p:spPr>
      </p:sp>
      <p:sp>
        <p:nvSpPr>
          <p:cNvPr id="4" name="Rectangle 3">
            <a:extLst>
              <a:ext uri="{FF2B5EF4-FFF2-40B4-BE49-F238E27FC236}">
                <a16:creationId xmlns:a16="http://schemas.microsoft.com/office/drawing/2014/main" id="{6E52C588-F579-47F7-B8D3-8E32ED5417C3}"/>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81F03A13-ACE0-4340-A41D-F0EC68323D59}"/>
              </a:ext>
            </a:extLst>
          </p:cNvPr>
          <p:cNvSpPr txBox="1"/>
          <p:nvPr/>
        </p:nvSpPr>
        <p:spPr>
          <a:xfrm>
            <a:off x="3971623" y="8830013"/>
            <a:ext cx="3037216" cy="464826"/>
          </a:xfrm>
          <a:prstGeom prst="rect">
            <a:avLst/>
          </a:prstGeom>
          <a:noFill/>
          <a:ln cap="flat">
            <a:noFill/>
          </a:ln>
        </p:spPr>
        <p:txBody>
          <a:bodyPr vert="horz" wrap="square" lIns="93332" tIns="46661" rIns="93332" bIns="46661" anchor="b" anchorCtr="0" compatLnSpc="1">
            <a:noAutofit/>
          </a:bodyPr>
          <a:lstStyle/>
          <a:p>
            <a:pPr marL="0" marR="0" lvl="0" indent="0" algn="r" defTabSz="932569"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681733A-AFAB-44B0-85B2-E3BA5BA68484}" type="slidenum">
              <a:t>20</a:t>
            </a:fld>
            <a:endParaRPr lang="en-US" sz="1200" b="0" i="0" u="none" strike="noStrike" kern="0" cap="none" spc="0" baseline="0">
              <a:solidFill>
                <a:srgbClr val="000000"/>
              </a:solidFill>
              <a:uFillTx/>
              <a:latin typeface="Arial"/>
            </a:endParaRPr>
          </a:p>
        </p:txBody>
      </p:sp>
      <p:sp>
        <p:nvSpPr>
          <p:cNvPr id="3" name="Slide Image Placeholder 2">
            <a:extLst>
              <a:ext uri="{FF2B5EF4-FFF2-40B4-BE49-F238E27FC236}">
                <a16:creationId xmlns:a16="http://schemas.microsoft.com/office/drawing/2014/main" id="{433F90F0-9688-40B1-A719-431743BEA32F}"/>
              </a:ext>
            </a:extLst>
          </p:cNvPr>
          <p:cNvSpPr>
            <a:spLocks noGrp="1" noRot="1" noChangeAspect="1"/>
          </p:cNvSpPr>
          <p:nvPr>
            <p:ph type="sldImg"/>
          </p:nvPr>
        </p:nvSpPr>
        <p:spPr>
          <a:xfrm>
            <a:off x="1182688" y="698500"/>
            <a:ext cx="4646612" cy="3484563"/>
          </a:xfrm>
        </p:spPr>
      </p:sp>
      <p:sp>
        <p:nvSpPr>
          <p:cNvPr id="4" name="Rectangle 3">
            <a:extLst>
              <a:ext uri="{FF2B5EF4-FFF2-40B4-BE49-F238E27FC236}">
                <a16:creationId xmlns:a16="http://schemas.microsoft.com/office/drawing/2014/main" id="{F5E6727F-4A1B-4BF3-A10A-A699217617BA}"/>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E05D816D-E3FE-4D6C-A293-10EAEC06CBAB}"/>
              </a:ext>
            </a:extLst>
          </p:cNvPr>
          <p:cNvSpPr txBox="1"/>
          <p:nvPr/>
        </p:nvSpPr>
        <p:spPr>
          <a:xfrm>
            <a:off x="3971623" y="8830013"/>
            <a:ext cx="3037216" cy="464826"/>
          </a:xfrm>
          <a:prstGeom prst="rect">
            <a:avLst/>
          </a:prstGeom>
          <a:noFill/>
          <a:ln cap="flat">
            <a:noFill/>
          </a:ln>
        </p:spPr>
        <p:txBody>
          <a:bodyPr vert="horz" wrap="square" lIns="93332" tIns="46661" rIns="93332" bIns="46661" anchor="b" anchorCtr="0" compatLnSpc="1">
            <a:noAutofit/>
          </a:bodyPr>
          <a:lstStyle/>
          <a:p>
            <a:pPr marL="0" marR="0" lvl="0" indent="0" algn="r" defTabSz="932569"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CAA0E96-8F82-431C-B0D6-16FD645CE033}" type="slidenum">
              <a:t>2</a:t>
            </a:fld>
            <a:endParaRPr lang="en-US" sz="1200" b="0" i="0" u="none" strike="noStrike" kern="0" cap="none" spc="0" baseline="0">
              <a:solidFill>
                <a:srgbClr val="000000"/>
              </a:solidFill>
              <a:uFillTx/>
              <a:latin typeface="Arial"/>
            </a:endParaRPr>
          </a:p>
        </p:txBody>
      </p:sp>
      <p:sp>
        <p:nvSpPr>
          <p:cNvPr id="3" name="Slide Image Placeholder 2">
            <a:extLst>
              <a:ext uri="{FF2B5EF4-FFF2-40B4-BE49-F238E27FC236}">
                <a16:creationId xmlns:a16="http://schemas.microsoft.com/office/drawing/2014/main" id="{1CABD86E-A6FE-4247-8ED1-886377C714AB}"/>
              </a:ext>
            </a:extLst>
          </p:cNvPr>
          <p:cNvSpPr>
            <a:spLocks noGrp="1" noRot="1" noChangeAspect="1"/>
          </p:cNvSpPr>
          <p:nvPr>
            <p:ph type="sldImg"/>
          </p:nvPr>
        </p:nvSpPr>
        <p:spPr>
          <a:xfrm>
            <a:off x="1182688" y="698500"/>
            <a:ext cx="4646612" cy="3484563"/>
          </a:xfrm>
        </p:spPr>
      </p:sp>
      <p:sp>
        <p:nvSpPr>
          <p:cNvPr id="4" name="Rectangle 3">
            <a:extLst>
              <a:ext uri="{FF2B5EF4-FFF2-40B4-BE49-F238E27FC236}">
                <a16:creationId xmlns:a16="http://schemas.microsoft.com/office/drawing/2014/main" id="{B73DF1C6-BD35-4D25-8CBA-8DA0029D77BA}"/>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89A9DC09-E580-450B-9FE7-E3C66C584476}"/>
              </a:ext>
            </a:extLst>
          </p:cNvPr>
          <p:cNvSpPr txBox="1"/>
          <p:nvPr/>
        </p:nvSpPr>
        <p:spPr>
          <a:xfrm>
            <a:off x="3971623" y="8830013"/>
            <a:ext cx="3037216" cy="464826"/>
          </a:xfrm>
          <a:prstGeom prst="rect">
            <a:avLst/>
          </a:prstGeom>
          <a:noFill/>
          <a:ln cap="flat">
            <a:noFill/>
          </a:ln>
        </p:spPr>
        <p:txBody>
          <a:bodyPr vert="horz" wrap="square" lIns="93332" tIns="46661" rIns="93332" bIns="46661" anchor="b" anchorCtr="0" compatLnSpc="1">
            <a:noAutofit/>
          </a:bodyPr>
          <a:lstStyle/>
          <a:p>
            <a:pPr marL="0" marR="0" lvl="0" indent="0" algn="r" defTabSz="932569"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6B35EDC-99B2-4B77-BD6F-9589D5AE74B0}" type="slidenum">
              <a:t>22</a:t>
            </a:fld>
            <a:endParaRPr lang="en-US" sz="1200" b="0" i="0" u="none" strike="noStrike" kern="0" cap="none" spc="0" baseline="0">
              <a:solidFill>
                <a:srgbClr val="000000"/>
              </a:solidFill>
              <a:uFillTx/>
              <a:latin typeface="Arial"/>
            </a:endParaRPr>
          </a:p>
        </p:txBody>
      </p:sp>
      <p:sp>
        <p:nvSpPr>
          <p:cNvPr id="3" name="Slide Image Placeholder 2">
            <a:extLst>
              <a:ext uri="{FF2B5EF4-FFF2-40B4-BE49-F238E27FC236}">
                <a16:creationId xmlns:a16="http://schemas.microsoft.com/office/drawing/2014/main" id="{78EC9F7C-6D0E-4F61-B83C-D059C94DAB95}"/>
              </a:ext>
            </a:extLst>
          </p:cNvPr>
          <p:cNvSpPr>
            <a:spLocks noGrp="1" noRot="1" noChangeAspect="1"/>
          </p:cNvSpPr>
          <p:nvPr>
            <p:ph type="sldImg"/>
          </p:nvPr>
        </p:nvSpPr>
        <p:spPr>
          <a:xfrm>
            <a:off x="1182688" y="698500"/>
            <a:ext cx="4646612" cy="3484563"/>
          </a:xfrm>
        </p:spPr>
      </p:sp>
      <p:sp>
        <p:nvSpPr>
          <p:cNvPr id="4" name="Rectangle 3">
            <a:extLst>
              <a:ext uri="{FF2B5EF4-FFF2-40B4-BE49-F238E27FC236}">
                <a16:creationId xmlns:a16="http://schemas.microsoft.com/office/drawing/2014/main" id="{BC05E14D-420E-40C3-A4B2-12C410539648}"/>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600BE837-17BA-40D9-A504-301663D33A12}"/>
              </a:ext>
            </a:extLst>
          </p:cNvPr>
          <p:cNvSpPr txBox="1"/>
          <p:nvPr/>
        </p:nvSpPr>
        <p:spPr>
          <a:xfrm>
            <a:off x="3971623" y="8830013"/>
            <a:ext cx="3037216" cy="464826"/>
          </a:xfrm>
          <a:prstGeom prst="rect">
            <a:avLst/>
          </a:prstGeom>
          <a:noFill/>
          <a:ln cap="flat">
            <a:noFill/>
          </a:ln>
        </p:spPr>
        <p:txBody>
          <a:bodyPr vert="horz" wrap="square" lIns="93332" tIns="46661" rIns="93332" bIns="46661" anchor="b" anchorCtr="0" compatLnSpc="1">
            <a:noAutofit/>
          </a:bodyPr>
          <a:lstStyle/>
          <a:p>
            <a:pPr marL="0" marR="0" lvl="0" indent="0" algn="r" defTabSz="932569"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82416EA-7489-4A2C-8B30-6749469E5455}" type="slidenum">
              <a:t>3</a:t>
            </a:fld>
            <a:endParaRPr lang="en-US" sz="1200" b="0" i="0" u="none" strike="noStrike" kern="0" cap="none" spc="0" baseline="0">
              <a:solidFill>
                <a:srgbClr val="000000"/>
              </a:solidFill>
              <a:uFillTx/>
              <a:latin typeface="Arial"/>
            </a:endParaRPr>
          </a:p>
        </p:txBody>
      </p:sp>
      <p:sp>
        <p:nvSpPr>
          <p:cNvPr id="3" name="Slide Image Placeholder 2">
            <a:extLst>
              <a:ext uri="{FF2B5EF4-FFF2-40B4-BE49-F238E27FC236}">
                <a16:creationId xmlns:a16="http://schemas.microsoft.com/office/drawing/2014/main" id="{ECF219FD-A795-4EAD-80FE-D77C6AD4F521}"/>
              </a:ext>
            </a:extLst>
          </p:cNvPr>
          <p:cNvSpPr>
            <a:spLocks noGrp="1" noRot="1" noChangeAspect="1"/>
          </p:cNvSpPr>
          <p:nvPr>
            <p:ph type="sldImg"/>
          </p:nvPr>
        </p:nvSpPr>
        <p:spPr>
          <a:xfrm>
            <a:off x="1182688" y="698500"/>
            <a:ext cx="4646612" cy="3484563"/>
          </a:xfrm>
        </p:spPr>
      </p:sp>
      <p:sp>
        <p:nvSpPr>
          <p:cNvPr id="4" name="Rectangle 3">
            <a:extLst>
              <a:ext uri="{FF2B5EF4-FFF2-40B4-BE49-F238E27FC236}">
                <a16:creationId xmlns:a16="http://schemas.microsoft.com/office/drawing/2014/main" id="{1C21844E-0486-43CB-B785-748CD67E5C9C}"/>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692DC31B-33AC-44E4-B9A4-0B1F458BD152}"/>
              </a:ext>
            </a:extLst>
          </p:cNvPr>
          <p:cNvSpPr txBox="1"/>
          <p:nvPr/>
        </p:nvSpPr>
        <p:spPr>
          <a:xfrm>
            <a:off x="3971623" y="8830013"/>
            <a:ext cx="3037216" cy="464826"/>
          </a:xfrm>
          <a:prstGeom prst="rect">
            <a:avLst/>
          </a:prstGeom>
          <a:noFill/>
          <a:ln cap="flat">
            <a:noFill/>
          </a:ln>
        </p:spPr>
        <p:txBody>
          <a:bodyPr vert="horz" wrap="square" lIns="93332" tIns="46661" rIns="93332" bIns="46661" anchor="b" anchorCtr="0" compatLnSpc="1">
            <a:noAutofit/>
          </a:bodyPr>
          <a:lstStyle/>
          <a:p>
            <a:pPr marL="0" marR="0" lvl="0" indent="0" algn="r" defTabSz="932569"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F9FCE3A-331F-4F49-A832-5524CE1A9871}" type="slidenum">
              <a:t>4</a:t>
            </a:fld>
            <a:endParaRPr lang="en-US" sz="1200" b="0" i="0" u="none" strike="noStrike" kern="0" cap="none" spc="0" baseline="0">
              <a:solidFill>
                <a:srgbClr val="000000"/>
              </a:solidFill>
              <a:uFillTx/>
              <a:latin typeface="Arial"/>
            </a:endParaRPr>
          </a:p>
        </p:txBody>
      </p:sp>
      <p:sp>
        <p:nvSpPr>
          <p:cNvPr id="3" name="Slide Image Placeholder 2">
            <a:extLst>
              <a:ext uri="{FF2B5EF4-FFF2-40B4-BE49-F238E27FC236}">
                <a16:creationId xmlns:a16="http://schemas.microsoft.com/office/drawing/2014/main" id="{C27EE2F5-D96A-48EF-9087-1A285E6B358A}"/>
              </a:ext>
            </a:extLst>
          </p:cNvPr>
          <p:cNvSpPr>
            <a:spLocks noGrp="1" noRot="1" noChangeAspect="1"/>
          </p:cNvSpPr>
          <p:nvPr>
            <p:ph type="sldImg"/>
          </p:nvPr>
        </p:nvSpPr>
        <p:spPr>
          <a:xfrm>
            <a:off x="1182688" y="698500"/>
            <a:ext cx="4646612" cy="3484563"/>
          </a:xfrm>
        </p:spPr>
      </p:sp>
      <p:sp>
        <p:nvSpPr>
          <p:cNvPr id="4" name="Rectangle 3">
            <a:extLst>
              <a:ext uri="{FF2B5EF4-FFF2-40B4-BE49-F238E27FC236}">
                <a16:creationId xmlns:a16="http://schemas.microsoft.com/office/drawing/2014/main" id="{80845BF2-AA80-4156-98AB-F564B9FFE7A9}"/>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87EDBD47-ABA1-4C31-8DD4-FE8A0BA6B0FF}"/>
              </a:ext>
            </a:extLst>
          </p:cNvPr>
          <p:cNvSpPr txBox="1"/>
          <p:nvPr/>
        </p:nvSpPr>
        <p:spPr>
          <a:xfrm>
            <a:off x="3971623" y="8830013"/>
            <a:ext cx="3037216" cy="464826"/>
          </a:xfrm>
          <a:prstGeom prst="rect">
            <a:avLst/>
          </a:prstGeom>
          <a:noFill/>
          <a:ln cap="flat">
            <a:noFill/>
          </a:ln>
        </p:spPr>
        <p:txBody>
          <a:bodyPr vert="horz" wrap="square" lIns="93332" tIns="46661" rIns="93332" bIns="46661" anchor="b" anchorCtr="0" compatLnSpc="1">
            <a:noAutofit/>
          </a:bodyPr>
          <a:lstStyle/>
          <a:p>
            <a:pPr marL="0" marR="0" lvl="0" indent="0" algn="r" defTabSz="932569"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24418D8-ADF8-4A2C-9017-15E44E0D2852}" type="slidenum">
              <a:t>5</a:t>
            </a:fld>
            <a:endParaRPr lang="en-US" sz="1200" b="0" i="0" u="none" strike="noStrike" kern="0" cap="none" spc="0" baseline="0">
              <a:solidFill>
                <a:srgbClr val="000000"/>
              </a:solidFill>
              <a:uFillTx/>
              <a:latin typeface="Arial"/>
            </a:endParaRPr>
          </a:p>
        </p:txBody>
      </p:sp>
      <p:sp>
        <p:nvSpPr>
          <p:cNvPr id="3" name="Slide Image Placeholder 2">
            <a:extLst>
              <a:ext uri="{FF2B5EF4-FFF2-40B4-BE49-F238E27FC236}">
                <a16:creationId xmlns:a16="http://schemas.microsoft.com/office/drawing/2014/main" id="{7BE796F9-A941-41C2-9A07-8B9D1CDC852A}"/>
              </a:ext>
            </a:extLst>
          </p:cNvPr>
          <p:cNvSpPr>
            <a:spLocks noGrp="1" noRot="1" noChangeAspect="1"/>
          </p:cNvSpPr>
          <p:nvPr>
            <p:ph type="sldImg"/>
          </p:nvPr>
        </p:nvSpPr>
        <p:spPr>
          <a:xfrm>
            <a:off x="1182688" y="698500"/>
            <a:ext cx="4646612" cy="3484563"/>
          </a:xfrm>
        </p:spPr>
      </p:sp>
      <p:sp>
        <p:nvSpPr>
          <p:cNvPr id="4" name="Rectangle 3">
            <a:extLst>
              <a:ext uri="{FF2B5EF4-FFF2-40B4-BE49-F238E27FC236}">
                <a16:creationId xmlns:a16="http://schemas.microsoft.com/office/drawing/2014/main" id="{47954F6F-3300-4E60-9AD8-65329237B54B}"/>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43A0BED4-9216-402E-BE1F-10C04E463C6D}"/>
              </a:ext>
            </a:extLst>
          </p:cNvPr>
          <p:cNvSpPr txBox="1"/>
          <p:nvPr/>
        </p:nvSpPr>
        <p:spPr>
          <a:xfrm>
            <a:off x="3971623" y="8830013"/>
            <a:ext cx="3037216" cy="464826"/>
          </a:xfrm>
          <a:prstGeom prst="rect">
            <a:avLst/>
          </a:prstGeom>
          <a:noFill/>
          <a:ln cap="flat">
            <a:noFill/>
          </a:ln>
        </p:spPr>
        <p:txBody>
          <a:bodyPr vert="horz" wrap="square" lIns="93332" tIns="46661" rIns="93332" bIns="46661" anchor="b" anchorCtr="0" compatLnSpc="1">
            <a:noAutofit/>
          </a:bodyPr>
          <a:lstStyle/>
          <a:p>
            <a:pPr marL="0" marR="0" lvl="0" indent="0" algn="r" defTabSz="932569"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7EBC4B2-DB00-4C1C-B7C9-C5D3E436BD2F}" type="slidenum">
              <a:t>6</a:t>
            </a:fld>
            <a:endParaRPr lang="en-US" sz="1200" b="0" i="0" u="none" strike="noStrike" kern="0" cap="none" spc="0" baseline="0">
              <a:solidFill>
                <a:srgbClr val="000000"/>
              </a:solidFill>
              <a:uFillTx/>
              <a:latin typeface="Arial"/>
            </a:endParaRPr>
          </a:p>
        </p:txBody>
      </p:sp>
      <p:sp>
        <p:nvSpPr>
          <p:cNvPr id="3" name="Slide Image Placeholder 2">
            <a:extLst>
              <a:ext uri="{FF2B5EF4-FFF2-40B4-BE49-F238E27FC236}">
                <a16:creationId xmlns:a16="http://schemas.microsoft.com/office/drawing/2014/main" id="{EA5F6DAA-455B-44E7-8E1F-2A6DE400DDE5}"/>
              </a:ext>
            </a:extLst>
          </p:cNvPr>
          <p:cNvSpPr>
            <a:spLocks noGrp="1" noRot="1" noChangeAspect="1"/>
          </p:cNvSpPr>
          <p:nvPr>
            <p:ph type="sldImg"/>
          </p:nvPr>
        </p:nvSpPr>
        <p:spPr>
          <a:xfrm>
            <a:off x="1182688" y="698500"/>
            <a:ext cx="4646612" cy="3484563"/>
          </a:xfrm>
        </p:spPr>
      </p:sp>
      <p:sp>
        <p:nvSpPr>
          <p:cNvPr id="4" name="Rectangle 3">
            <a:extLst>
              <a:ext uri="{FF2B5EF4-FFF2-40B4-BE49-F238E27FC236}">
                <a16:creationId xmlns:a16="http://schemas.microsoft.com/office/drawing/2014/main" id="{F587BD64-F116-4400-BF02-52E9074F6180}"/>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68AA942B-F0EC-467F-A63E-CA6504A3F283}"/>
              </a:ext>
            </a:extLst>
          </p:cNvPr>
          <p:cNvSpPr txBox="1"/>
          <p:nvPr/>
        </p:nvSpPr>
        <p:spPr>
          <a:xfrm>
            <a:off x="3971623" y="8830013"/>
            <a:ext cx="3037216" cy="464826"/>
          </a:xfrm>
          <a:prstGeom prst="rect">
            <a:avLst/>
          </a:prstGeom>
          <a:noFill/>
          <a:ln cap="flat">
            <a:noFill/>
          </a:ln>
        </p:spPr>
        <p:txBody>
          <a:bodyPr vert="horz" wrap="square" lIns="93332" tIns="46661" rIns="93332" bIns="46661" anchor="b" anchorCtr="0" compatLnSpc="1">
            <a:noAutofit/>
          </a:bodyPr>
          <a:lstStyle/>
          <a:p>
            <a:pPr marL="0" marR="0" lvl="0" indent="0" algn="r" defTabSz="932569"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7DDFF0B-9C94-4009-A0C0-3FB53E24DDFA}" type="slidenum">
              <a:t>7</a:t>
            </a:fld>
            <a:endParaRPr lang="en-US" sz="1200" b="0" i="0" u="none" strike="noStrike" kern="0" cap="none" spc="0" baseline="0">
              <a:solidFill>
                <a:srgbClr val="000000"/>
              </a:solidFill>
              <a:uFillTx/>
              <a:latin typeface="Arial"/>
            </a:endParaRPr>
          </a:p>
        </p:txBody>
      </p:sp>
      <p:sp>
        <p:nvSpPr>
          <p:cNvPr id="3" name="Slide Image Placeholder 2">
            <a:extLst>
              <a:ext uri="{FF2B5EF4-FFF2-40B4-BE49-F238E27FC236}">
                <a16:creationId xmlns:a16="http://schemas.microsoft.com/office/drawing/2014/main" id="{72A5B070-A981-496F-938F-693A453446E9}"/>
              </a:ext>
            </a:extLst>
          </p:cNvPr>
          <p:cNvSpPr>
            <a:spLocks noGrp="1" noRot="1" noChangeAspect="1"/>
          </p:cNvSpPr>
          <p:nvPr>
            <p:ph type="sldImg"/>
          </p:nvPr>
        </p:nvSpPr>
        <p:spPr>
          <a:xfrm>
            <a:off x="1182688" y="698500"/>
            <a:ext cx="4646612" cy="3484563"/>
          </a:xfrm>
        </p:spPr>
      </p:sp>
      <p:sp>
        <p:nvSpPr>
          <p:cNvPr id="4" name="Rectangle 3">
            <a:extLst>
              <a:ext uri="{FF2B5EF4-FFF2-40B4-BE49-F238E27FC236}">
                <a16:creationId xmlns:a16="http://schemas.microsoft.com/office/drawing/2014/main" id="{3C1229E9-CAEF-410F-B9A8-5C7C68B98FF0}"/>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06452129-8439-4117-AAA5-B20C0AD3835F}"/>
              </a:ext>
            </a:extLst>
          </p:cNvPr>
          <p:cNvSpPr txBox="1"/>
          <p:nvPr/>
        </p:nvSpPr>
        <p:spPr>
          <a:xfrm>
            <a:off x="3971623" y="8830013"/>
            <a:ext cx="3037216" cy="464826"/>
          </a:xfrm>
          <a:prstGeom prst="rect">
            <a:avLst/>
          </a:prstGeom>
          <a:noFill/>
          <a:ln cap="flat">
            <a:noFill/>
          </a:ln>
        </p:spPr>
        <p:txBody>
          <a:bodyPr vert="horz" wrap="square" lIns="93332" tIns="46661" rIns="93332" bIns="46661" anchor="b" anchorCtr="0" compatLnSpc="1">
            <a:noAutofit/>
          </a:bodyPr>
          <a:lstStyle/>
          <a:p>
            <a:pPr marL="0" marR="0" lvl="0" indent="0" algn="r" defTabSz="932569"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A4ABADE-DC5D-4E57-A635-A0C8A7D54BBB}" type="slidenum">
              <a:t>8</a:t>
            </a:fld>
            <a:endParaRPr lang="en-US" sz="1200" b="0" i="0" u="none" strike="noStrike" kern="0" cap="none" spc="0" baseline="0">
              <a:solidFill>
                <a:srgbClr val="000000"/>
              </a:solidFill>
              <a:uFillTx/>
              <a:latin typeface="Arial"/>
            </a:endParaRPr>
          </a:p>
        </p:txBody>
      </p:sp>
      <p:sp>
        <p:nvSpPr>
          <p:cNvPr id="3" name="Slide Image Placeholder 2">
            <a:extLst>
              <a:ext uri="{FF2B5EF4-FFF2-40B4-BE49-F238E27FC236}">
                <a16:creationId xmlns:a16="http://schemas.microsoft.com/office/drawing/2014/main" id="{65857638-26AD-4B76-9E37-F9DAA75F2E59}"/>
              </a:ext>
            </a:extLst>
          </p:cNvPr>
          <p:cNvSpPr>
            <a:spLocks noGrp="1" noRot="1" noChangeAspect="1"/>
          </p:cNvSpPr>
          <p:nvPr>
            <p:ph type="sldImg"/>
          </p:nvPr>
        </p:nvSpPr>
        <p:spPr>
          <a:xfrm>
            <a:off x="1182688" y="698500"/>
            <a:ext cx="4646612" cy="3484563"/>
          </a:xfrm>
        </p:spPr>
      </p:sp>
      <p:sp>
        <p:nvSpPr>
          <p:cNvPr id="4" name="Rectangle 3">
            <a:extLst>
              <a:ext uri="{FF2B5EF4-FFF2-40B4-BE49-F238E27FC236}">
                <a16:creationId xmlns:a16="http://schemas.microsoft.com/office/drawing/2014/main" id="{ED078079-2494-49DE-A4A7-A12FDB100DCF}"/>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38EF4474-4B00-41A3-8355-BCEF3D976A83}"/>
              </a:ext>
            </a:extLst>
          </p:cNvPr>
          <p:cNvSpPr txBox="1"/>
          <p:nvPr/>
        </p:nvSpPr>
        <p:spPr>
          <a:xfrm>
            <a:off x="3971623" y="8830013"/>
            <a:ext cx="3037216" cy="464826"/>
          </a:xfrm>
          <a:prstGeom prst="rect">
            <a:avLst/>
          </a:prstGeom>
          <a:noFill/>
          <a:ln cap="flat">
            <a:noFill/>
          </a:ln>
        </p:spPr>
        <p:txBody>
          <a:bodyPr vert="horz" wrap="square" lIns="93332" tIns="46661" rIns="93332" bIns="46661" anchor="b" anchorCtr="0" compatLnSpc="1">
            <a:noAutofit/>
          </a:bodyPr>
          <a:lstStyle/>
          <a:p>
            <a:pPr marL="0" marR="0" lvl="0" indent="0" algn="r" defTabSz="932569"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E5CC51B-30BE-454B-AB95-DF10417FFF2D}" type="slidenum">
              <a:t>9</a:t>
            </a:fld>
            <a:endParaRPr lang="en-US" sz="1200" b="0" i="0" u="none" strike="noStrike" kern="0" cap="none" spc="0" baseline="0">
              <a:solidFill>
                <a:srgbClr val="000000"/>
              </a:solidFill>
              <a:uFillTx/>
              <a:latin typeface="Arial"/>
            </a:endParaRPr>
          </a:p>
        </p:txBody>
      </p:sp>
      <p:sp>
        <p:nvSpPr>
          <p:cNvPr id="3" name="Slide Image Placeholder 2">
            <a:extLst>
              <a:ext uri="{FF2B5EF4-FFF2-40B4-BE49-F238E27FC236}">
                <a16:creationId xmlns:a16="http://schemas.microsoft.com/office/drawing/2014/main" id="{07CF7AB8-9B51-423F-9391-A2744C316E7C}"/>
              </a:ext>
            </a:extLst>
          </p:cNvPr>
          <p:cNvSpPr>
            <a:spLocks noGrp="1" noRot="1" noChangeAspect="1"/>
          </p:cNvSpPr>
          <p:nvPr>
            <p:ph type="sldImg"/>
          </p:nvPr>
        </p:nvSpPr>
        <p:spPr>
          <a:xfrm>
            <a:off x="1182688" y="698500"/>
            <a:ext cx="4646612" cy="3484563"/>
          </a:xfrm>
        </p:spPr>
      </p:sp>
      <p:sp>
        <p:nvSpPr>
          <p:cNvPr id="4" name="Rectangle 3">
            <a:extLst>
              <a:ext uri="{FF2B5EF4-FFF2-40B4-BE49-F238E27FC236}">
                <a16:creationId xmlns:a16="http://schemas.microsoft.com/office/drawing/2014/main" id="{18803C48-8060-4D74-8E23-6FF96D344F20}"/>
              </a:ext>
            </a:extLst>
          </p:cNvPr>
          <p:cNvSpPr txBox="1">
            <a:spLocks noGrp="1"/>
          </p:cNvSpPr>
          <p:nvPr>
            <p:ph type="body" sz="quarter"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Freeform 2">
            <a:extLst>
              <a:ext uri="{FF2B5EF4-FFF2-40B4-BE49-F238E27FC236}">
                <a16:creationId xmlns:a16="http://schemas.microsoft.com/office/drawing/2014/main" id="{880D811C-BF4D-4512-9DC9-E183466756AD}"/>
              </a:ext>
            </a:extLst>
          </p:cNvPr>
          <p:cNvSpPr/>
          <p:nvPr/>
        </p:nvSpPr>
        <p:spPr>
          <a:xfrm>
            <a:off x="20638" y="12701"/>
            <a:ext cx="8896353" cy="6780211"/>
          </a:xfrm>
          <a:custGeom>
            <a:avLst/>
            <a:gdLst>
              <a:gd name="f0" fmla="val 10800000"/>
              <a:gd name="f1" fmla="val 5400000"/>
              <a:gd name="f2" fmla="val 180"/>
              <a:gd name="f3" fmla="val w"/>
              <a:gd name="f4" fmla="val h"/>
              <a:gd name="f5" fmla="val 0"/>
              <a:gd name="f6" fmla="val 3985"/>
              <a:gd name="f7" fmla="val 3619"/>
              <a:gd name="f8" fmla="val 2822"/>
              <a:gd name="f9" fmla="val 975"/>
              <a:gd name="f10" fmla="val 2169"/>
              <a:gd name="f11" fmla="val 1125"/>
              <a:gd name="f12" fmla="+- 0 0 -90"/>
              <a:gd name="f13" fmla="*/ f3 1 3985"/>
              <a:gd name="f14" fmla="*/ f4 1 3619"/>
              <a:gd name="f15" fmla="+- f7 0 f5"/>
              <a:gd name="f16" fmla="+- f6 0 f5"/>
              <a:gd name="f17" fmla="*/ f12 f0 1"/>
              <a:gd name="f18" fmla="*/ f16 1 3985"/>
              <a:gd name="f19" fmla="*/ f15 1 3619"/>
              <a:gd name="f20" fmla="*/ f17 1 f2"/>
              <a:gd name="f21" fmla="*/ 2822 1 f18"/>
              <a:gd name="f22" fmla="*/ 0 1 f19"/>
              <a:gd name="f23" fmla="*/ 0 1 f18"/>
              <a:gd name="f24" fmla="*/ 975 1 f19"/>
              <a:gd name="f25" fmla="*/ 2169 1 f18"/>
              <a:gd name="f26" fmla="*/ 3619 1 f19"/>
              <a:gd name="f27" fmla="*/ 3985 1 f18"/>
              <a:gd name="f28" fmla="*/ 1125 1 f19"/>
              <a:gd name="f29" fmla="*/ f6 1 f18"/>
              <a:gd name="f30" fmla="*/ f7 1 f19"/>
              <a:gd name="f31" fmla="+- f20 0 f1"/>
              <a:gd name="f32" fmla="*/ f23 f13 1"/>
              <a:gd name="f33" fmla="*/ f29 f13 1"/>
              <a:gd name="f34" fmla="*/ f30 f14 1"/>
              <a:gd name="f35" fmla="*/ f22 f14 1"/>
              <a:gd name="f36" fmla="*/ f21 f13 1"/>
              <a:gd name="f37" fmla="*/ f24 f14 1"/>
              <a:gd name="f38" fmla="*/ f25 f13 1"/>
              <a:gd name="f39" fmla="*/ f26 f14 1"/>
              <a:gd name="f40" fmla="*/ f27 f13 1"/>
              <a:gd name="f41" fmla="*/ f28 f14 1"/>
            </a:gdLst>
            <a:ahLst/>
            <a:cxnLst>
              <a:cxn ang="3cd4">
                <a:pos x="hc" y="t"/>
              </a:cxn>
              <a:cxn ang="0">
                <a:pos x="r" y="vc"/>
              </a:cxn>
              <a:cxn ang="cd4">
                <a:pos x="hc" y="b"/>
              </a:cxn>
              <a:cxn ang="cd2">
                <a:pos x="l" y="vc"/>
              </a:cxn>
              <a:cxn ang="f31">
                <a:pos x="f36" y="f35"/>
              </a:cxn>
              <a:cxn ang="f31">
                <a:pos x="f32" y="f37"/>
              </a:cxn>
              <a:cxn ang="f31">
                <a:pos x="f38" y="f39"/>
              </a:cxn>
              <a:cxn ang="f31">
                <a:pos x="f40" y="f41"/>
              </a:cxn>
              <a:cxn ang="f31">
                <a:pos x="f36" y="f35"/>
              </a:cxn>
              <a:cxn ang="f31">
                <a:pos x="f36" y="f35"/>
              </a:cxn>
            </a:cxnLst>
            <a:rect l="f32" t="f35" r="f33" b="f34"/>
            <a:pathLst>
              <a:path w="3985" h="3619">
                <a:moveTo>
                  <a:pt x="f8" y="f5"/>
                </a:moveTo>
                <a:lnTo>
                  <a:pt x="f5" y="f9"/>
                </a:lnTo>
                <a:lnTo>
                  <a:pt x="f10" y="f7"/>
                </a:lnTo>
                <a:lnTo>
                  <a:pt x="f6" y="f11"/>
                </a:lnTo>
                <a:lnTo>
                  <a:pt x="f8" y="f5"/>
                </a:lnTo>
                <a:lnTo>
                  <a:pt x="f8" y="f5"/>
                </a:lnTo>
                <a:close/>
              </a:path>
            </a:pathLst>
          </a:custGeom>
          <a:solidFill>
            <a:srgbClr val="FFEF66"/>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3" name="Rectangle 3">
            <a:extLst>
              <a:ext uri="{FF2B5EF4-FFF2-40B4-BE49-F238E27FC236}">
                <a16:creationId xmlns:a16="http://schemas.microsoft.com/office/drawing/2014/main" id="{AA35ED05-B5FB-4253-B9A2-74454782A7AE}"/>
              </a:ext>
            </a:extLst>
          </p:cNvPr>
          <p:cNvSpPr txBox="1">
            <a:spLocks noGrp="1"/>
          </p:cNvSpPr>
          <p:nvPr>
            <p:ph type="ctrTitle"/>
          </p:nvPr>
        </p:nvSpPr>
        <p:spPr>
          <a:xfrm>
            <a:off x="1371600" y="1511302"/>
            <a:ext cx="6400800" cy="2273298"/>
          </a:xfrm>
          <a:effectLst>
            <a:outerShdw dist="45794" dir="2021404" algn="tl">
              <a:srgbClr val="FFB800"/>
            </a:outerShdw>
          </a:effectLst>
        </p:spPr>
        <p:txBody>
          <a:bodyPr/>
          <a:lstStyle>
            <a:lvl1pPr>
              <a:defRPr>
                <a:solidFill>
                  <a:srgbClr val="FF0000"/>
                </a:solidFill>
                <a:effectLst>
                  <a:outerShdw dist="38096" dir="2700000">
                    <a:srgbClr val="C0C0C0"/>
                  </a:outerShdw>
                </a:effectLst>
              </a:defRPr>
            </a:lvl1pPr>
          </a:lstStyle>
          <a:p>
            <a:pPr lvl="0"/>
            <a:r>
              <a:rPr lang="en-US"/>
              <a:t>Click to edit Master title style</a:t>
            </a:r>
          </a:p>
        </p:txBody>
      </p:sp>
      <p:sp>
        <p:nvSpPr>
          <p:cNvPr id="4" name="Rectangle 4">
            <a:extLst>
              <a:ext uri="{FF2B5EF4-FFF2-40B4-BE49-F238E27FC236}">
                <a16:creationId xmlns:a16="http://schemas.microsoft.com/office/drawing/2014/main" id="{B2B5F916-317F-4D2A-8695-28813562B624}"/>
              </a:ext>
            </a:extLst>
          </p:cNvPr>
          <p:cNvSpPr txBox="1">
            <a:spLocks noGrp="1"/>
          </p:cNvSpPr>
          <p:nvPr>
            <p:ph type="subTitle" idx="1"/>
          </p:nvPr>
        </p:nvSpPr>
        <p:spPr>
          <a:xfrm>
            <a:off x="1549395" y="4051304"/>
            <a:ext cx="6032497" cy="1003297"/>
          </a:xfrm>
        </p:spPr>
        <p:txBody>
          <a:bodyPr anchorCtr="1"/>
          <a:lstStyle>
            <a:lvl1pPr marL="0" indent="0" algn="ctr">
              <a:spcBef>
                <a:spcPts val="700"/>
              </a:spcBef>
              <a:buNone/>
              <a:defRPr sz="2800">
                <a:effectLst>
                  <a:outerShdw dist="38096" dir="2700000">
                    <a:srgbClr val="C0C0C0"/>
                  </a:outerShdw>
                </a:effectLst>
              </a:defRPr>
            </a:lvl1pPr>
          </a:lstStyle>
          <a:p>
            <a:pPr lvl="0"/>
            <a:r>
              <a:rPr lang="en-US"/>
              <a:t>Click to edit Master subtitle style</a:t>
            </a:r>
          </a:p>
        </p:txBody>
      </p:sp>
      <p:sp>
        <p:nvSpPr>
          <p:cNvPr id="5" name="Rectangle 5">
            <a:extLst>
              <a:ext uri="{FF2B5EF4-FFF2-40B4-BE49-F238E27FC236}">
                <a16:creationId xmlns:a16="http://schemas.microsoft.com/office/drawing/2014/main" id="{8F468DBF-E5B1-4F12-A6B5-8EC76876FD4D}"/>
              </a:ext>
            </a:extLst>
          </p:cNvPr>
          <p:cNvSpPr txBox="1">
            <a:spLocks noGrp="1"/>
          </p:cNvSpPr>
          <p:nvPr>
            <p:ph type="dt" sz="half" idx="7"/>
          </p:nvPr>
        </p:nvSpPr>
        <p:spPr>
          <a:xfrm>
            <a:off x="685800" y="6248396"/>
            <a:ext cx="1904996" cy="457200"/>
          </a:xfrm>
        </p:spPr>
        <p:txBody>
          <a:bodyPr/>
          <a:lstStyle>
            <a:lvl1pPr>
              <a:defRPr/>
            </a:lvl1pPr>
          </a:lstStyle>
          <a:p>
            <a:pPr lvl="0"/>
            <a:endParaRPr lang="en-US"/>
          </a:p>
        </p:txBody>
      </p:sp>
      <p:sp>
        <p:nvSpPr>
          <p:cNvPr id="6" name="Rectangle 6">
            <a:extLst>
              <a:ext uri="{FF2B5EF4-FFF2-40B4-BE49-F238E27FC236}">
                <a16:creationId xmlns:a16="http://schemas.microsoft.com/office/drawing/2014/main" id="{43D58D1F-500E-4A89-B7B1-5244D1075338}"/>
              </a:ext>
            </a:extLst>
          </p:cNvPr>
          <p:cNvSpPr txBox="1">
            <a:spLocks noGrp="1"/>
          </p:cNvSpPr>
          <p:nvPr>
            <p:ph type="ftr" sz="quarter" idx="9"/>
          </p:nvPr>
        </p:nvSpPr>
        <p:spPr>
          <a:xfrm>
            <a:off x="3124203" y="6248396"/>
            <a:ext cx="2895603" cy="457200"/>
          </a:xfrm>
        </p:spPr>
        <p:txBody>
          <a:bodyPr/>
          <a:lstStyle>
            <a:lvl1pPr>
              <a:defRPr/>
            </a:lvl1pPr>
          </a:lstStyle>
          <a:p>
            <a:pPr lvl="0"/>
            <a:endParaRPr lang="en-US"/>
          </a:p>
        </p:txBody>
      </p:sp>
      <p:sp>
        <p:nvSpPr>
          <p:cNvPr id="7" name="Rectangle 7">
            <a:extLst>
              <a:ext uri="{FF2B5EF4-FFF2-40B4-BE49-F238E27FC236}">
                <a16:creationId xmlns:a16="http://schemas.microsoft.com/office/drawing/2014/main" id="{758B5C2E-CA37-4C1F-B625-6FEADC8E7B45}"/>
              </a:ext>
            </a:extLst>
          </p:cNvPr>
          <p:cNvSpPr txBox="1">
            <a:spLocks noGrp="1"/>
          </p:cNvSpPr>
          <p:nvPr>
            <p:ph type="sldNum" sz="quarter" idx="8"/>
          </p:nvPr>
        </p:nvSpPr>
        <p:spPr>
          <a:xfrm>
            <a:off x="6553203" y="6248396"/>
            <a:ext cx="1904996" cy="457200"/>
          </a:xfrm>
        </p:spPr>
        <p:txBody>
          <a:bodyPr/>
          <a:lstStyle>
            <a:lvl1pPr>
              <a:defRPr/>
            </a:lvl1pPr>
          </a:lstStyle>
          <a:p>
            <a:pPr lvl="0"/>
            <a:fld id="{FC7F1E08-B90F-42FE-B81C-E918607BB9BE}" type="slidenum">
              <a:t>‹#›</a:t>
            </a:fld>
            <a:endParaRPr lang="en-US"/>
          </a:p>
        </p:txBody>
      </p:sp>
      <p:grpSp>
        <p:nvGrpSpPr>
          <p:cNvPr id="8" name="Group 8">
            <a:extLst>
              <a:ext uri="{FF2B5EF4-FFF2-40B4-BE49-F238E27FC236}">
                <a16:creationId xmlns:a16="http://schemas.microsoft.com/office/drawing/2014/main" id="{7CFAAF26-C8D0-4AC7-992F-4721D42AE75F}"/>
              </a:ext>
            </a:extLst>
          </p:cNvPr>
          <p:cNvGrpSpPr/>
          <p:nvPr/>
        </p:nvGrpSpPr>
        <p:grpSpPr>
          <a:xfrm>
            <a:off x="195260" y="234945"/>
            <a:ext cx="3787773" cy="1778005"/>
            <a:chOff x="195260" y="234945"/>
            <a:chExt cx="3787773" cy="1778005"/>
          </a:xfrm>
        </p:grpSpPr>
        <p:sp>
          <p:nvSpPr>
            <p:cNvPr id="9" name="Freeform 9">
              <a:extLst>
                <a:ext uri="{FF2B5EF4-FFF2-40B4-BE49-F238E27FC236}">
                  <a16:creationId xmlns:a16="http://schemas.microsoft.com/office/drawing/2014/main" id="{1238A773-AE67-4593-A6E2-B3E0599EF79A}"/>
                </a:ext>
              </a:extLst>
            </p:cNvPr>
            <p:cNvSpPr/>
            <p:nvPr/>
          </p:nvSpPr>
          <p:spPr>
            <a:xfrm>
              <a:off x="280985" y="280985"/>
              <a:ext cx="3571874" cy="1614492"/>
            </a:xfrm>
            <a:custGeom>
              <a:avLst/>
              <a:gdLst>
                <a:gd name="f0" fmla="val 10800000"/>
                <a:gd name="f1" fmla="val 5400000"/>
                <a:gd name="f2" fmla="val 180"/>
                <a:gd name="f3" fmla="val w"/>
                <a:gd name="f4" fmla="val h"/>
                <a:gd name="f5" fmla="val 0"/>
                <a:gd name="f6" fmla="val 794"/>
                <a:gd name="f7" fmla="val 414"/>
                <a:gd name="f8" fmla="val 395"/>
                <a:gd name="f9" fmla="val 710"/>
                <a:gd name="f10" fmla="val 318"/>
                <a:gd name="f11" fmla="val 556"/>
                <a:gd name="f12" fmla="val 210"/>
                <a:gd name="f13" fmla="val 71"/>
                <a:gd name="f14" fmla="val 23"/>
                <a:gd name="f15" fmla="val 20"/>
                <a:gd name="f16" fmla="val 83"/>
                <a:gd name="f17" fmla="val 28"/>
                <a:gd name="f18" fmla="val 155"/>
                <a:gd name="f19" fmla="val 570"/>
                <a:gd name="f20" fmla="val 409"/>
                <a:gd name="f21" fmla="val 689"/>
                <a:gd name="f22" fmla="val 393"/>
                <a:gd name="f23" fmla="val 785"/>
                <a:gd name="f24" fmla="+- 0 0 -90"/>
                <a:gd name="f25" fmla="*/ f3 1 794"/>
                <a:gd name="f26" fmla="*/ f4 1 414"/>
                <a:gd name="f27" fmla="+- f7 0 f5"/>
                <a:gd name="f28" fmla="+- f6 0 f5"/>
                <a:gd name="f29" fmla="*/ f24 f0 1"/>
                <a:gd name="f30" fmla="*/ f28 1 794"/>
                <a:gd name="f31" fmla="*/ f27 1 414"/>
                <a:gd name="f32" fmla="*/ f29 1 f2"/>
                <a:gd name="f33" fmla="*/ 794 1 f30"/>
                <a:gd name="f34" fmla="*/ 395 1 f31"/>
                <a:gd name="f35" fmla="*/ 710 1 f30"/>
                <a:gd name="f36" fmla="*/ 318 1 f31"/>
                <a:gd name="f37" fmla="*/ 556 1 f30"/>
                <a:gd name="f38" fmla="*/ 210 1 f31"/>
                <a:gd name="f39" fmla="*/ 71 1 f30"/>
                <a:gd name="f40" fmla="*/ 0 1 f31"/>
                <a:gd name="f41" fmla="*/ 23 1 f30"/>
                <a:gd name="f42" fmla="*/ 20 1 f31"/>
                <a:gd name="f43" fmla="*/ 0 1 f30"/>
                <a:gd name="f44" fmla="*/ 83 1 f31"/>
                <a:gd name="f45" fmla="*/ 28 1 f30"/>
                <a:gd name="f46" fmla="*/ 155 1 f31"/>
                <a:gd name="f47" fmla="*/ 570 1 f30"/>
                <a:gd name="f48" fmla="*/ 409 1 f31"/>
                <a:gd name="f49" fmla="*/ 689 1 f30"/>
                <a:gd name="f50" fmla="*/ 393 1 f31"/>
                <a:gd name="f51" fmla="*/ 785 1 f30"/>
                <a:gd name="f52" fmla="*/ 414 1 f31"/>
                <a:gd name="f53" fmla="*/ f6 1 f30"/>
                <a:gd name="f54" fmla="*/ f7 1 f31"/>
                <a:gd name="f55" fmla="+- f32 0 f1"/>
                <a:gd name="f56" fmla="*/ f43 f25 1"/>
                <a:gd name="f57" fmla="*/ f53 f25 1"/>
                <a:gd name="f58" fmla="*/ f54 f26 1"/>
                <a:gd name="f59" fmla="*/ f40 f26 1"/>
                <a:gd name="f60" fmla="*/ f33 f25 1"/>
                <a:gd name="f61" fmla="*/ f34 f26 1"/>
                <a:gd name="f62" fmla="*/ f35 f25 1"/>
                <a:gd name="f63" fmla="*/ f36 f26 1"/>
                <a:gd name="f64" fmla="*/ f37 f25 1"/>
                <a:gd name="f65" fmla="*/ f38 f26 1"/>
                <a:gd name="f66" fmla="*/ f39 f25 1"/>
                <a:gd name="f67" fmla="*/ f41 f25 1"/>
                <a:gd name="f68" fmla="*/ f42 f26 1"/>
                <a:gd name="f69" fmla="*/ f44 f26 1"/>
                <a:gd name="f70" fmla="*/ f45 f25 1"/>
                <a:gd name="f71" fmla="*/ f46 f26 1"/>
                <a:gd name="f72" fmla="*/ f47 f25 1"/>
                <a:gd name="f73" fmla="*/ f48 f26 1"/>
                <a:gd name="f74" fmla="*/ f49 f25 1"/>
                <a:gd name="f75" fmla="*/ f50 f26 1"/>
                <a:gd name="f76" fmla="*/ f51 f25 1"/>
                <a:gd name="f77" fmla="*/ f52 f26 1"/>
              </a:gdLst>
              <a:ahLst/>
              <a:cxnLst>
                <a:cxn ang="3cd4">
                  <a:pos x="hc" y="t"/>
                </a:cxn>
                <a:cxn ang="0">
                  <a:pos x="r" y="vc"/>
                </a:cxn>
                <a:cxn ang="cd4">
                  <a:pos x="hc" y="b"/>
                </a:cxn>
                <a:cxn ang="cd2">
                  <a:pos x="l" y="vc"/>
                </a:cxn>
                <a:cxn ang="f55">
                  <a:pos x="f60" y="f61"/>
                </a:cxn>
                <a:cxn ang="f55">
                  <a:pos x="f62" y="f63"/>
                </a:cxn>
                <a:cxn ang="f55">
                  <a:pos x="f64" y="f65"/>
                </a:cxn>
                <a:cxn ang="f55">
                  <a:pos x="f66" y="f59"/>
                </a:cxn>
                <a:cxn ang="f55">
                  <a:pos x="f67" y="f68"/>
                </a:cxn>
                <a:cxn ang="f55">
                  <a:pos x="f56" y="f69"/>
                </a:cxn>
                <a:cxn ang="f55">
                  <a:pos x="f70" y="f71"/>
                </a:cxn>
                <a:cxn ang="f55">
                  <a:pos x="f72" y="f73"/>
                </a:cxn>
                <a:cxn ang="f55">
                  <a:pos x="f74" y="f75"/>
                </a:cxn>
                <a:cxn ang="f55">
                  <a:pos x="f76" y="f77"/>
                </a:cxn>
                <a:cxn ang="f55">
                  <a:pos x="f60" y="f61"/>
                </a:cxn>
                <a:cxn ang="f55">
                  <a:pos x="f60" y="f61"/>
                </a:cxn>
              </a:cxnLst>
              <a:rect l="f56" t="f59" r="f57" b="f58"/>
              <a:pathLst>
                <a:path w="794" h="414">
                  <a:moveTo>
                    <a:pt x="f6" y="f8"/>
                  </a:moveTo>
                  <a:lnTo>
                    <a:pt x="f9" y="f10"/>
                  </a:lnTo>
                  <a:lnTo>
                    <a:pt x="f11" y="f12"/>
                  </a:lnTo>
                  <a:lnTo>
                    <a:pt x="f13" y="f5"/>
                  </a:lnTo>
                  <a:lnTo>
                    <a:pt x="f14" y="f15"/>
                  </a:lnTo>
                  <a:lnTo>
                    <a:pt x="f5" y="f16"/>
                  </a:lnTo>
                  <a:lnTo>
                    <a:pt x="f17" y="f18"/>
                  </a:lnTo>
                  <a:lnTo>
                    <a:pt x="f19" y="f20"/>
                  </a:lnTo>
                  <a:lnTo>
                    <a:pt x="f21" y="f22"/>
                  </a:lnTo>
                  <a:lnTo>
                    <a:pt x="f23" y="f7"/>
                  </a:lnTo>
                  <a:lnTo>
                    <a:pt x="f6" y="f8"/>
                  </a:lnTo>
                  <a:lnTo>
                    <a:pt x="f6" y="f8"/>
                  </a:lnTo>
                  <a:close/>
                </a:path>
              </a:pathLst>
            </a:custGeom>
            <a:solidFill>
              <a:srgbClr val="F8F8F8"/>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10" name="Freeform 10">
              <a:extLst>
                <a:ext uri="{FF2B5EF4-FFF2-40B4-BE49-F238E27FC236}">
                  <a16:creationId xmlns:a16="http://schemas.microsoft.com/office/drawing/2014/main" id="{5B90E496-0144-4821-BE8C-5A7772C1B6D5}"/>
                </a:ext>
              </a:extLst>
            </p:cNvPr>
            <p:cNvSpPr/>
            <p:nvPr/>
          </p:nvSpPr>
          <p:spPr>
            <a:xfrm>
              <a:off x="263530" y="414342"/>
              <a:ext cx="3562346" cy="1598608"/>
            </a:xfrm>
            <a:custGeom>
              <a:avLst/>
              <a:gdLst>
                <a:gd name="f0" fmla="val 10800000"/>
                <a:gd name="f1" fmla="val 5400000"/>
                <a:gd name="f2" fmla="val 180"/>
                <a:gd name="f3" fmla="val w"/>
                <a:gd name="f4" fmla="val h"/>
                <a:gd name="f5" fmla="val 0"/>
                <a:gd name="f6" fmla="val 1586"/>
                <a:gd name="f7" fmla="val 821"/>
                <a:gd name="f8" fmla="val 137"/>
                <a:gd name="f9" fmla="val 1331"/>
                <a:gd name="f10" fmla="val 519"/>
                <a:gd name="f11" fmla="val 1428"/>
                <a:gd name="f12" fmla="val 638"/>
                <a:gd name="f13" fmla="val 792"/>
                <a:gd name="f14" fmla="val 1565"/>
                <a:gd name="f15" fmla="val 1350"/>
                <a:gd name="f16" fmla="val 787"/>
                <a:gd name="f17" fmla="val 1145"/>
                <a:gd name="f18" fmla="val 811"/>
                <a:gd name="f19" fmla="val 42"/>
                <a:gd name="f20" fmla="val 298"/>
                <a:gd name="f21" fmla="val 150"/>
                <a:gd name="f22" fmla="val 46"/>
                <a:gd name="f23" fmla="val 32"/>
                <a:gd name="f24" fmla="+- 0 0 -90"/>
                <a:gd name="f25" fmla="*/ f3 1 1586"/>
                <a:gd name="f26" fmla="*/ f4 1 821"/>
                <a:gd name="f27" fmla="+- f7 0 f5"/>
                <a:gd name="f28" fmla="+- f6 0 f5"/>
                <a:gd name="f29" fmla="*/ f24 f0 1"/>
                <a:gd name="f30" fmla="*/ f28 1 1586"/>
                <a:gd name="f31" fmla="*/ f27 1 821"/>
                <a:gd name="f32" fmla="*/ f29 1 f2"/>
                <a:gd name="f33" fmla="*/ 137 1 f30"/>
                <a:gd name="f34" fmla="*/ 0 1 f31"/>
                <a:gd name="f35" fmla="*/ 1331 1 f30"/>
                <a:gd name="f36" fmla="*/ 519 1 f31"/>
                <a:gd name="f37" fmla="*/ 1428 1 f30"/>
                <a:gd name="f38" fmla="*/ 638 1 f31"/>
                <a:gd name="f39" fmla="*/ 1586 1 f30"/>
                <a:gd name="f40" fmla="*/ 792 1 f31"/>
                <a:gd name="f41" fmla="*/ 1565 1 f30"/>
                <a:gd name="f42" fmla="*/ 821 1 f31"/>
                <a:gd name="f43" fmla="*/ 1350 1 f30"/>
                <a:gd name="f44" fmla="*/ 787 1 f31"/>
                <a:gd name="f45" fmla="*/ 1145 1 f30"/>
                <a:gd name="f46" fmla="*/ 811 1 f31"/>
                <a:gd name="f47" fmla="*/ 42 1 f30"/>
                <a:gd name="f48" fmla="*/ 298 1 f31"/>
                <a:gd name="f49" fmla="*/ 0 1 f30"/>
                <a:gd name="f50" fmla="*/ 150 1 f31"/>
                <a:gd name="f51" fmla="*/ 46 1 f30"/>
                <a:gd name="f52" fmla="*/ 32 1 f31"/>
                <a:gd name="f53" fmla="*/ f6 1 f30"/>
                <a:gd name="f54" fmla="*/ f7 1 f31"/>
                <a:gd name="f55" fmla="+- f32 0 f1"/>
                <a:gd name="f56" fmla="*/ f49 f25 1"/>
                <a:gd name="f57" fmla="*/ f53 f25 1"/>
                <a:gd name="f58" fmla="*/ f54 f26 1"/>
                <a:gd name="f59" fmla="*/ f34 f26 1"/>
                <a:gd name="f60" fmla="*/ f33 f25 1"/>
                <a:gd name="f61" fmla="*/ f35 f25 1"/>
                <a:gd name="f62" fmla="*/ f36 f26 1"/>
                <a:gd name="f63" fmla="*/ f37 f25 1"/>
                <a:gd name="f64" fmla="*/ f38 f26 1"/>
                <a:gd name="f65" fmla="*/ f39 f25 1"/>
                <a:gd name="f66" fmla="*/ f40 f26 1"/>
                <a:gd name="f67" fmla="*/ f41 f25 1"/>
                <a:gd name="f68" fmla="*/ f42 f26 1"/>
                <a:gd name="f69" fmla="*/ f43 f25 1"/>
                <a:gd name="f70" fmla="*/ f44 f26 1"/>
                <a:gd name="f71" fmla="*/ f45 f25 1"/>
                <a:gd name="f72" fmla="*/ f46 f26 1"/>
                <a:gd name="f73" fmla="*/ f47 f25 1"/>
                <a:gd name="f74" fmla="*/ f48 f26 1"/>
                <a:gd name="f75" fmla="*/ f50 f26 1"/>
                <a:gd name="f76" fmla="*/ f51 f25 1"/>
                <a:gd name="f77" fmla="*/ f52 f26 1"/>
              </a:gdLst>
              <a:ahLst/>
              <a:cxnLst>
                <a:cxn ang="3cd4">
                  <a:pos x="hc" y="t"/>
                </a:cxn>
                <a:cxn ang="0">
                  <a:pos x="r" y="vc"/>
                </a:cxn>
                <a:cxn ang="cd4">
                  <a:pos x="hc" y="b"/>
                </a:cxn>
                <a:cxn ang="cd2">
                  <a:pos x="l" y="vc"/>
                </a:cxn>
                <a:cxn ang="f55">
                  <a:pos x="f60" y="f59"/>
                </a:cxn>
                <a:cxn ang="f55">
                  <a:pos x="f61" y="f62"/>
                </a:cxn>
                <a:cxn ang="f55">
                  <a:pos x="f63" y="f64"/>
                </a:cxn>
                <a:cxn ang="f55">
                  <a:pos x="f65" y="f66"/>
                </a:cxn>
                <a:cxn ang="f55">
                  <a:pos x="f67" y="f68"/>
                </a:cxn>
                <a:cxn ang="f55">
                  <a:pos x="f69" y="f70"/>
                </a:cxn>
                <a:cxn ang="f55">
                  <a:pos x="f71" y="f72"/>
                </a:cxn>
                <a:cxn ang="f55">
                  <a:pos x="f73" y="f74"/>
                </a:cxn>
                <a:cxn ang="f55">
                  <a:pos x="f56" y="f75"/>
                </a:cxn>
                <a:cxn ang="f55">
                  <a:pos x="f76" y="f77"/>
                </a:cxn>
                <a:cxn ang="f55">
                  <a:pos x="f60" y="f59"/>
                </a:cxn>
                <a:cxn ang="f55">
                  <a:pos x="f60" y="f59"/>
                </a:cxn>
              </a:cxnLst>
              <a:rect l="f56" t="f59" r="f57" b="f58"/>
              <a:pathLst>
                <a:path w="1586" h="821">
                  <a:moveTo>
                    <a:pt x="f8" y="f5"/>
                  </a:moveTo>
                  <a:lnTo>
                    <a:pt x="f9" y="f10"/>
                  </a:lnTo>
                  <a:lnTo>
                    <a:pt x="f11" y="f12"/>
                  </a:lnTo>
                  <a:lnTo>
                    <a:pt x="f6" y="f13"/>
                  </a:lnTo>
                  <a:lnTo>
                    <a:pt x="f14" y="f7"/>
                  </a:lnTo>
                  <a:lnTo>
                    <a:pt x="f15" y="f16"/>
                  </a:lnTo>
                  <a:lnTo>
                    <a:pt x="f17" y="f18"/>
                  </a:lnTo>
                  <a:lnTo>
                    <a:pt x="f19" y="f20"/>
                  </a:lnTo>
                  <a:lnTo>
                    <a:pt x="f5" y="f21"/>
                  </a:lnTo>
                  <a:lnTo>
                    <a:pt x="f22" y="f23"/>
                  </a:lnTo>
                  <a:lnTo>
                    <a:pt x="f8" y="f5"/>
                  </a:lnTo>
                  <a:lnTo>
                    <a:pt x="f8" y="f5"/>
                  </a:lnTo>
                  <a:close/>
                </a:path>
              </a:pathLst>
            </a:custGeom>
            <a:solidFill>
              <a:srgbClr val="FF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11" name="Freeform 11">
              <a:extLst>
                <a:ext uri="{FF2B5EF4-FFF2-40B4-BE49-F238E27FC236}">
                  <a16:creationId xmlns:a16="http://schemas.microsoft.com/office/drawing/2014/main" id="{46CD1676-9ED8-4D89-BAB2-503223F93096}"/>
                </a:ext>
              </a:extLst>
            </p:cNvPr>
            <p:cNvSpPr/>
            <p:nvPr/>
          </p:nvSpPr>
          <p:spPr>
            <a:xfrm>
              <a:off x="752478" y="546097"/>
              <a:ext cx="2362196" cy="1458916"/>
            </a:xfrm>
            <a:custGeom>
              <a:avLst/>
              <a:gdLst>
                <a:gd name="f0" fmla="val 10800000"/>
                <a:gd name="f1" fmla="val 5400000"/>
                <a:gd name="f2" fmla="val 180"/>
                <a:gd name="f3" fmla="val w"/>
                <a:gd name="f4" fmla="val h"/>
                <a:gd name="f5" fmla="val 0"/>
                <a:gd name="f6" fmla="val 1049"/>
                <a:gd name="f7" fmla="val 747"/>
                <a:gd name="f8" fmla="val 325"/>
                <a:gd name="f9" fmla="val 922"/>
                <a:gd name="f10" fmla="val 939"/>
                <a:gd name="f11" fmla="val 534"/>
                <a:gd name="f12" fmla="val 422"/>
                <a:gd name="f13" fmla="val 78"/>
                <a:gd name="f14" fmla="val 127"/>
                <a:gd name="f15" fmla="+- 0 0 -90"/>
                <a:gd name="f16" fmla="*/ f3 1 1049"/>
                <a:gd name="f17" fmla="*/ f4 1 747"/>
                <a:gd name="f18" fmla="+- f7 0 f5"/>
                <a:gd name="f19" fmla="+- f6 0 f5"/>
                <a:gd name="f20" fmla="*/ f15 f0 1"/>
                <a:gd name="f21" fmla="*/ f19 1 1049"/>
                <a:gd name="f22" fmla="*/ f18 1 747"/>
                <a:gd name="f23" fmla="*/ f20 1 f2"/>
                <a:gd name="f24" fmla="*/ 0 1 f21"/>
                <a:gd name="f25" fmla="*/ 325 1 f22"/>
                <a:gd name="f26" fmla="*/ 922 1 f21"/>
                <a:gd name="f27" fmla="*/ 747 1 f22"/>
                <a:gd name="f28" fmla="*/ 939 1 f21"/>
                <a:gd name="f29" fmla="*/ 534 1 f22"/>
                <a:gd name="f30" fmla="*/ 1049 1 f21"/>
                <a:gd name="f31" fmla="*/ 422 1 f22"/>
                <a:gd name="f32" fmla="*/ 78 1 f21"/>
                <a:gd name="f33" fmla="*/ 0 1 f22"/>
                <a:gd name="f34" fmla="*/ 127 1 f22"/>
                <a:gd name="f35" fmla="*/ f6 1 f21"/>
                <a:gd name="f36" fmla="*/ f7 1 f22"/>
                <a:gd name="f37" fmla="+- f23 0 f1"/>
                <a:gd name="f38" fmla="*/ f24 f16 1"/>
                <a:gd name="f39" fmla="*/ f35 f16 1"/>
                <a:gd name="f40" fmla="*/ f36 f17 1"/>
                <a:gd name="f41" fmla="*/ f33 f17 1"/>
                <a:gd name="f42" fmla="*/ f25 f17 1"/>
                <a:gd name="f43" fmla="*/ f26 f16 1"/>
                <a:gd name="f44" fmla="*/ f27 f17 1"/>
                <a:gd name="f45" fmla="*/ f28 f16 1"/>
                <a:gd name="f46" fmla="*/ f29 f17 1"/>
                <a:gd name="f47" fmla="*/ f30 f16 1"/>
                <a:gd name="f48" fmla="*/ f31 f17 1"/>
                <a:gd name="f49" fmla="*/ f32 f16 1"/>
                <a:gd name="f50" fmla="*/ f34 f17 1"/>
              </a:gdLst>
              <a:ahLst/>
              <a:cxnLst>
                <a:cxn ang="3cd4">
                  <a:pos x="hc" y="t"/>
                </a:cxn>
                <a:cxn ang="0">
                  <a:pos x="r" y="vc"/>
                </a:cxn>
                <a:cxn ang="cd4">
                  <a:pos x="hc" y="b"/>
                </a:cxn>
                <a:cxn ang="cd2">
                  <a:pos x="l" y="vc"/>
                </a:cxn>
                <a:cxn ang="f37">
                  <a:pos x="f38" y="f42"/>
                </a:cxn>
                <a:cxn ang="f37">
                  <a:pos x="f43" y="f44"/>
                </a:cxn>
                <a:cxn ang="f37">
                  <a:pos x="f45" y="f46"/>
                </a:cxn>
                <a:cxn ang="f37">
                  <a:pos x="f47" y="f48"/>
                </a:cxn>
                <a:cxn ang="f37">
                  <a:pos x="f49" y="f41"/>
                </a:cxn>
                <a:cxn ang="f37">
                  <a:pos x="f38" y="f50"/>
                </a:cxn>
                <a:cxn ang="f37">
                  <a:pos x="f38" y="f42"/>
                </a:cxn>
                <a:cxn ang="f37">
                  <a:pos x="f38" y="f42"/>
                </a:cxn>
              </a:cxnLst>
              <a:rect l="f38" t="f41" r="f39" b="f40"/>
              <a:pathLst>
                <a:path w="1049" h="747">
                  <a:moveTo>
                    <a:pt x="f5" y="f8"/>
                  </a:moveTo>
                  <a:lnTo>
                    <a:pt x="f9" y="f7"/>
                  </a:lnTo>
                  <a:lnTo>
                    <a:pt x="f10" y="f11"/>
                  </a:lnTo>
                  <a:lnTo>
                    <a:pt x="f6" y="f12"/>
                  </a:lnTo>
                  <a:lnTo>
                    <a:pt x="f13" y="f5"/>
                  </a:lnTo>
                  <a:lnTo>
                    <a:pt x="f5" y="f14"/>
                  </a:lnTo>
                  <a:lnTo>
                    <a:pt x="f5" y="f8"/>
                  </a:lnTo>
                  <a:lnTo>
                    <a:pt x="f5" y="f8"/>
                  </a:lnTo>
                  <a:close/>
                </a:path>
              </a:pathLst>
            </a:custGeom>
            <a:solidFill>
              <a:srgbClr val="FFB8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grpSp>
          <p:nvGrpSpPr>
            <p:cNvPr id="12" name="Group 12">
              <a:extLst>
                <a:ext uri="{FF2B5EF4-FFF2-40B4-BE49-F238E27FC236}">
                  <a16:creationId xmlns:a16="http://schemas.microsoft.com/office/drawing/2014/main" id="{76860C14-1509-426D-AD20-9A88B3FFF3CD}"/>
                </a:ext>
              </a:extLst>
            </p:cNvPr>
            <p:cNvGrpSpPr/>
            <p:nvPr/>
          </p:nvGrpSpPr>
          <p:grpSpPr>
            <a:xfrm>
              <a:off x="195260" y="234945"/>
              <a:ext cx="3787773" cy="1716091"/>
              <a:chOff x="195260" y="234945"/>
              <a:chExt cx="3787773" cy="1716091"/>
            </a:xfrm>
          </p:grpSpPr>
          <p:sp>
            <p:nvSpPr>
              <p:cNvPr id="13" name="Freeform 13">
                <a:extLst>
                  <a:ext uri="{FF2B5EF4-FFF2-40B4-BE49-F238E27FC236}">
                    <a16:creationId xmlns:a16="http://schemas.microsoft.com/office/drawing/2014/main" id="{4DD7D603-9372-465F-AF7D-0F4BB99A84D5}"/>
                  </a:ext>
                </a:extLst>
              </p:cNvPr>
              <p:cNvSpPr/>
              <p:nvPr/>
            </p:nvSpPr>
            <p:spPr>
              <a:xfrm>
                <a:off x="3182934" y="1482727"/>
                <a:ext cx="336554" cy="339727"/>
              </a:xfrm>
              <a:custGeom>
                <a:avLst/>
                <a:gdLst>
                  <a:gd name="f0" fmla="val 10800000"/>
                  <a:gd name="f1" fmla="val 5400000"/>
                  <a:gd name="f2" fmla="val 180"/>
                  <a:gd name="f3" fmla="val w"/>
                  <a:gd name="f4" fmla="val h"/>
                  <a:gd name="f5" fmla="val 0"/>
                  <a:gd name="f6" fmla="val 150"/>
                  <a:gd name="f7" fmla="val 173"/>
                  <a:gd name="f8" fmla="val 110"/>
                  <a:gd name="f9" fmla="val 40"/>
                  <a:gd name="f10" fmla="val 66"/>
                  <a:gd name="f11" fmla="val 80"/>
                  <a:gd name="f12" fmla="val 160"/>
                  <a:gd name="f13" fmla="val 103"/>
                  <a:gd name="f14" fmla="val 84"/>
                  <a:gd name="f15" fmla="val 27"/>
                  <a:gd name="f16" fmla="+- 0 0 -90"/>
                  <a:gd name="f17" fmla="*/ f3 1 150"/>
                  <a:gd name="f18" fmla="*/ f4 1 173"/>
                  <a:gd name="f19" fmla="+- f7 0 f5"/>
                  <a:gd name="f20" fmla="+- f6 0 f5"/>
                  <a:gd name="f21" fmla="*/ f16 f0 1"/>
                  <a:gd name="f22" fmla="*/ f20 1 150"/>
                  <a:gd name="f23" fmla="*/ f19 1 173"/>
                  <a:gd name="f24" fmla="*/ f21 1 f2"/>
                  <a:gd name="f25" fmla="*/ 110 1 f22"/>
                  <a:gd name="f26" fmla="*/ 0 1 f23"/>
                  <a:gd name="f27" fmla="*/ 40 1 f22"/>
                  <a:gd name="f28" fmla="*/ 66 1 f23"/>
                  <a:gd name="f29" fmla="*/ 0 1 f22"/>
                  <a:gd name="f30" fmla="*/ 173 1 f23"/>
                  <a:gd name="f31" fmla="*/ 80 1 f22"/>
                  <a:gd name="f32" fmla="*/ 160 1 f23"/>
                  <a:gd name="f33" fmla="*/ 103 1 f22"/>
                  <a:gd name="f34" fmla="*/ 84 1 f23"/>
                  <a:gd name="f35" fmla="*/ 150 1 f22"/>
                  <a:gd name="f36" fmla="*/ 27 1 f23"/>
                  <a:gd name="f37" fmla="*/ f6 1 f22"/>
                  <a:gd name="f38" fmla="*/ f7 1 f23"/>
                  <a:gd name="f39" fmla="+- f24 0 f1"/>
                  <a:gd name="f40" fmla="*/ f29 f17 1"/>
                  <a:gd name="f41" fmla="*/ f37 f17 1"/>
                  <a:gd name="f42" fmla="*/ f38 f18 1"/>
                  <a:gd name="f43" fmla="*/ f26 f18 1"/>
                  <a:gd name="f44" fmla="*/ f25 f17 1"/>
                  <a:gd name="f45" fmla="*/ f27 f17 1"/>
                  <a:gd name="f46" fmla="*/ f28 f18 1"/>
                  <a:gd name="f47" fmla="*/ f30 f18 1"/>
                  <a:gd name="f48" fmla="*/ f31 f17 1"/>
                  <a:gd name="f49" fmla="*/ f32 f18 1"/>
                  <a:gd name="f50" fmla="*/ f33 f17 1"/>
                  <a:gd name="f51" fmla="*/ f34 f18 1"/>
                  <a:gd name="f52" fmla="*/ f35 f17 1"/>
                  <a:gd name="f53" fmla="*/ f36 f18 1"/>
                </a:gdLst>
                <a:ahLst/>
                <a:cxnLst>
                  <a:cxn ang="3cd4">
                    <a:pos x="hc" y="t"/>
                  </a:cxn>
                  <a:cxn ang="0">
                    <a:pos x="r" y="vc"/>
                  </a:cxn>
                  <a:cxn ang="cd4">
                    <a:pos x="hc" y="b"/>
                  </a:cxn>
                  <a:cxn ang="cd2">
                    <a:pos x="l" y="vc"/>
                  </a:cxn>
                  <a:cxn ang="f39">
                    <a:pos x="f44" y="f43"/>
                  </a:cxn>
                  <a:cxn ang="f39">
                    <a:pos x="f45" y="f46"/>
                  </a:cxn>
                  <a:cxn ang="f39">
                    <a:pos x="f40" y="f47"/>
                  </a:cxn>
                  <a:cxn ang="f39">
                    <a:pos x="f48" y="f49"/>
                  </a:cxn>
                  <a:cxn ang="f39">
                    <a:pos x="f50" y="f51"/>
                  </a:cxn>
                  <a:cxn ang="f39">
                    <a:pos x="f52" y="f53"/>
                  </a:cxn>
                  <a:cxn ang="f39">
                    <a:pos x="f44" y="f43"/>
                  </a:cxn>
                  <a:cxn ang="f39">
                    <a:pos x="f44" y="f43"/>
                  </a:cxn>
                </a:cxnLst>
                <a:rect l="f40" t="f43" r="f41" b="f42"/>
                <a:pathLst>
                  <a:path w="150" h="173">
                    <a:moveTo>
                      <a:pt x="f8" y="f5"/>
                    </a:moveTo>
                    <a:lnTo>
                      <a:pt x="f9" y="f10"/>
                    </a:lnTo>
                    <a:lnTo>
                      <a:pt x="f5" y="f7"/>
                    </a:lnTo>
                    <a:lnTo>
                      <a:pt x="f11" y="f12"/>
                    </a:lnTo>
                    <a:lnTo>
                      <a:pt x="f13" y="f14"/>
                    </a:lnTo>
                    <a:lnTo>
                      <a:pt x="f6" y="f15"/>
                    </a:lnTo>
                    <a:lnTo>
                      <a:pt x="f8" y="f5"/>
                    </a:lnTo>
                    <a:lnTo>
                      <a:pt x="f8" y="f5"/>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14" name="Freeform 14">
                <a:extLst>
                  <a:ext uri="{FF2B5EF4-FFF2-40B4-BE49-F238E27FC236}">
                    <a16:creationId xmlns:a16="http://schemas.microsoft.com/office/drawing/2014/main" id="{B8FBBA11-242D-404C-94AC-341C437E2F70}"/>
                  </a:ext>
                </a:extLst>
              </p:cNvPr>
              <p:cNvSpPr/>
              <p:nvPr/>
            </p:nvSpPr>
            <p:spPr>
              <a:xfrm>
                <a:off x="195260" y="234945"/>
                <a:ext cx="3787773" cy="1716091"/>
              </a:xfrm>
              <a:custGeom>
                <a:avLst/>
                <a:gdLst>
                  <a:gd name="f0" fmla="val 10800000"/>
                  <a:gd name="f1" fmla="val 5400000"/>
                  <a:gd name="f2" fmla="val 180"/>
                  <a:gd name="f3" fmla="val w"/>
                  <a:gd name="f4" fmla="val h"/>
                  <a:gd name="f5" fmla="val 0"/>
                  <a:gd name="f6" fmla="val 1684"/>
                  <a:gd name="f7" fmla="val 880"/>
                  <a:gd name="f8" fmla="val 156"/>
                  <a:gd name="f9" fmla="val 63"/>
                  <a:gd name="f10" fmla="val 52"/>
                  <a:gd name="f11" fmla="val 208"/>
                  <a:gd name="f12" fmla="val 67"/>
                  <a:gd name="f13" fmla="val 358"/>
                  <a:gd name="f14" fmla="val 1182"/>
                  <a:gd name="f15" fmla="val 867"/>
                  <a:gd name="f16" fmla="val 1422"/>
                  <a:gd name="f17" fmla="val 835"/>
                  <a:gd name="f18" fmla="val 1616"/>
                  <a:gd name="f19" fmla="val 808"/>
                  <a:gd name="f20" fmla="val 1502"/>
                  <a:gd name="f21" fmla="val 664"/>
                  <a:gd name="f22" fmla="val 1428"/>
                  <a:gd name="f23" fmla="val 512"/>
                  <a:gd name="f24" fmla="val 1369"/>
                  <a:gd name="f25" fmla="val 527"/>
                  <a:gd name="f26" fmla="val 1439"/>
                  <a:gd name="f27" fmla="val 1578"/>
                  <a:gd name="f28" fmla="val 810"/>
                  <a:gd name="f29" fmla="val 1413"/>
                  <a:gd name="f30" fmla="val 787"/>
                  <a:gd name="f31" fmla="val 1219"/>
                  <a:gd name="f32" fmla="val 814"/>
                  <a:gd name="f33" fmla="val 1255"/>
                  <a:gd name="f34" fmla="val 650"/>
                  <a:gd name="f35" fmla="val 1338"/>
                  <a:gd name="f36" fmla="val 538"/>
                  <a:gd name="f37" fmla="val 1241"/>
                  <a:gd name="f38" fmla="val 552"/>
                  <a:gd name="f39" fmla="val 1165"/>
                  <a:gd name="f40" fmla="val 658"/>
                  <a:gd name="f41" fmla="val 1139"/>
                  <a:gd name="f42" fmla="val 791"/>
                  <a:gd name="f43" fmla="val 107"/>
                  <a:gd name="f44" fmla="val 310"/>
                  <a:gd name="f45" fmla="val 80"/>
                  <a:gd name="f46" fmla="val 215"/>
                  <a:gd name="f47" fmla="val 103"/>
                  <a:gd name="f48" fmla="val 95"/>
                  <a:gd name="f49" fmla="val 217"/>
                  <a:gd name="f50" fmla="+- 0 0 -90"/>
                  <a:gd name="f51" fmla="*/ f3 1 1684"/>
                  <a:gd name="f52" fmla="*/ f4 1 880"/>
                  <a:gd name="f53" fmla="+- f7 0 f5"/>
                  <a:gd name="f54" fmla="+- f6 0 f5"/>
                  <a:gd name="f55" fmla="*/ f50 f0 1"/>
                  <a:gd name="f56" fmla="*/ f54 1 1684"/>
                  <a:gd name="f57" fmla="*/ f53 1 880"/>
                  <a:gd name="f58" fmla="*/ f55 1 f2"/>
                  <a:gd name="f59" fmla="*/ 156 1 f56"/>
                  <a:gd name="f60" fmla="*/ 0 1 f57"/>
                  <a:gd name="f61" fmla="*/ 63 1 f56"/>
                  <a:gd name="f62" fmla="*/ 52 1 f57"/>
                  <a:gd name="f63" fmla="*/ 0 1 f56"/>
                  <a:gd name="f64" fmla="*/ 208 1 f57"/>
                  <a:gd name="f65" fmla="*/ 67 1 f56"/>
                  <a:gd name="f66" fmla="*/ 358 1 f57"/>
                  <a:gd name="f67" fmla="*/ 1182 1 f56"/>
                  <a:gd name="f68" fmla="*/ 867 1 f57"/>
                  <a:gd name="f69" fmla="*/ 1422 1 f56"/>
                  <a:gd name="f70" fmla="*/ 835 1 f57"/>
                  <a:gd name="f71" fmla="*/ 1616 1 f56"/>
                  <a:gd name="f72" fmla="*/ 880 1 f57"/>
                  <a:gd name="f73" fmla="*/ 1684 1 f56"/>
                  <a:gd name="f74" fmla="*/ 808 1 f57"/>
                  <a:gd name="f75" fmla="*/ 1502 1 f56"/>
                  <a:gd name="f76" fmla="*/ 664 1 f57"/>
                  <a:gd name="f77" fmla="*/ 1428 1 f56"/>
                  <a:gd name="f78" fmla="*/ 512 1 f57"/>
                  <a:gd name="f79" fmla="*/ 1369 1 f56"/>
                  <a:gd name="f80" fmla="*/ 527 1 f57"/>
                  <a:gd name="f81" fmla="*/ 1439 1 f56"/>
                  <a:gd name="f82" fmla="*/ 1578 1 f56"/>
                  <a:gd name="f83" fmla="*/ 810 1 f57"/>
                  <a:gd name="f84" fmla="*/ 1413 1 f56"/>
                  <a:gd name="f85" fmla="*/ 787 1 f57"/>
                  <a:gd name="f86" fmla="*/ 1219 1 f56"/>
                  <a:gd name="f87" fmla="*/ 814 1 f57"/>
                  <a:gd name="f88" fmla="*/ 1255 1 f56"/>
                  <a:gd name="f89" fmla="*/ 650 1 f57"/>
                  <a:gd name="f90" fmla="*/ 1338 1 f56"/>
                  <a:gd name="f91" fmla="*/ 538 1 f57"/>
                  <a:gd name="f92" fmla="*/ 1241 1 f56"/>
                  <a:gd name="f93" fmla="*/ 552 1 f57"/>
                  <a:gd name="f94" fmla="*/ 1165 1 f56"/>
                  <a:gd name="f95" fmla="*/ 658 1 f57"/>
                  <a:gd name="f96" fmla="*/ 1139 1 f56"/>
                  <a:gd name="f97" fmla="*/ 791 1 f57"/>
                  <a:gd name="f98" fmla="*/ 107 1 f56"/>
                  <a:gd name="f99" fmla="*/ 310 1 f57"/>
                  <a:gd name="f100" fmla="*/ 80 1 f56"/>
                  <a:gd name="f101" fmla="*/ 215 1 f57"/>
                  <a:gd name="f102" fmla="*/ 103 1 f56"/>
                  <a:gd name="f103" fmla="*/ 95 1 f57"/>
                  <a:gd name="f104" fmla="*/ 217 1 f56"/>
                  <a:gd name="f105" fmla="*/ f6 1 f56"/>
                  <a:gd name="f106" fmla="*/ f7 1 f57"/>
                  <a:gd name="f107" fmla="+- f58 0 f1"/>
                  <a:gd name="f108" fmla="*/ f63 f51 1"/>
                  <a:gd name="f109" fmla="*/ f105 f51 1"/>
                  <a:gd name="f110" fmla="*/ f106 f52 1"/>
                  <a:gd name="f111" fmla="*/ f60 f52 1"/>
                  <a:gd name="f112" fmla="*/ f59 f51 1"/>
                  <a:gd name="f113" fmla="*/ f61 f51 1"/>
                  <a:gd name="f114" fmla="*/ f62 f52 1"/>
                  <a:gd name="f115" fmla="*/ f64 f52 1"/>
                  <a:gd name="f116" fmla="*/ f65 f51 1"/>
                  <a:gd name="f117" fmla="*/ f66 f52 1"/>
                  <a:gd name="f118" fmla="*/ f67 f51 1"/>
                  <a:gd name="f119" fmla="*/ f68 f52 1"/>
                  <a:gd name="f120" fmla="*/ f69 f51 1"/>
                  <a:gd name="f121" fmla="*/ f70 f52 1"/>
                  <a:gd name="f122" fmla="*/ f71 f51 1"/>
                  <a:gd name="f123" fmla="*/ f72 f52 1"/>
                  <a:gd name="f124" fmla="*/ f73 f51 1"/>
                  <a:gd name="f125" fmla="*/ f74 f52 1"/>
                  <a:gd name="f126" fmla="*/ f75 f51 1"/>
                  <a:gd name="f127" fmla="*/ f76 f52 1"/>
                  <a:gd name="f128" fmla="*/ f77 f51 1"/>
                  <a:gd name="f129" fmla="*/ f78 f52 1"/>
                  <a:gd name="f130" fmla="*/ f79 f51 1"/>
                  <a:gd name="f131" fmla="*/ f80 f52 1"/>
                  <a:gd name="f132" fmla="*/ f81 f51 1"/>
                  <a:gd name="f133" fmla="*/ f82 f51 1"/>
                  <a:gd name="f134" fmla="*/ f83 f52 1"/>
                  <a:gd name="f135" fmla="*/ f84 f51 1"/>
                  <a:gd name="f136" fmla="*/ f85 f52 1"/>
                  <a:gd name="f137" fmla="*/ f86 f51 1"/>
                  <a:gd name="f138" fmla="*/ f87 f52 1"/>
                  <a:gd name="f139" fmla="*/ f88 f51 1"/>
                  <a:gd name="f140" fmla="*/ f89 f52 1"/>
                  <a:gd name="f141" fmla="*/ f90 f51 1"/>
                  <a:gd name="f142" fmla="*/ f91 f52 1"/>
                  <a:gd name="f143" fmla="*/ f92 f51 1"/>
                  <a:gd name="f144" fmla="*/ f93 f52 1"/>
                  <a:gd name="f145" fmla="*/ f94 f51 1"/>
                  <a:gd name="f146" fmla="*/ f95 f52 1"/>
                  <a:gd name="f147" fmla="*/ f96 f51 1"/>
                  <a:gd name="f148" fmla="*/ f97 f52 1"/>
                  <a:gd name="f149" fmla="*/ f98 f51 1"/>
                  <a:gd name="f150" fmla="*/ f99 f52 1"/>
                  <a:gd name="f151" fmla="*/ f100 f51 1"/>
                  <a:gd name="f152" fmla="*/ f101 f52 1"/>
                  <a:gd name="f153" fmla="*/ f102 f51 1"/>
                  <a:gd name="f154" fmla="*/ f103 f52 1"/>
                  <a:gd name="f155" fmla="*/ f104 f51 1"/>
                </a:gdLst>
                <a:ahLst/>
                <a:cxnLst>
                  <a:cxn ang="3cd4">
                    <a:pos x="hc" y="t"/>
                  </a:cxn>
                  <a:cxn ang="0">
                    <a:pos x="r" y="vc"/>
                  </a:cxn>
                  <a:cxn ang="cd4">
                    <a:pos x="hc" y="b"/>
                  </a:cxn>
                  <a:cxn ang="cd2">
                    <a:pos x="l" y="vc"/>
                  </a:cxn>
                  <a:cxn ang="f107">
                    <a:pos x="f112" y="f111"/>
                  </a:cxn>
                  <a:cxn ang="f107">
                    <a:pos x="f113" y="f114"/>
                  </a:cxn>
                  <a:cxn ang="f107">
                    <a:pos x="f108" y="f115"/>
                  </a:cxn>
                  <a:cxn ang="f107">
                    <a:pos x="f116" y="f117"/>
                  </a:cxn>
                  <a:cxn ang="f107">
                    <a:pos x="f118" y="f119"/>
                  </a:cxn>
                  <a:cxn ang="f107">
                    <a:pos x="f120" y="f121"/>
                  </a:cxn>
                  <a:cxn ang="f107">
                    <a:pos x="f122" y="f123"/>
                  </a:cxn>
                  <a:cxn ang="f107">
                    <a:pos x="f124" y="f125"/>
                  </a:cxn>
                  <a:cxn ang="f107">
                    <a:pos x="f126" y="f127"/>
                  </a:cxn>
                  <a:cxn ang="f107">
                    <a:pos x="f128" y="f129"/>
                  </a:cxn>
                  <a:cxn ang="f107">
                    <a:pos x="f130" y="f131"/>
                  </a:cxn>
                  <a:cxn ang="f107">
                    <a:pos x="f132" y="f127"/>
                  </a:cxn>
                  <a:cxn ang="f107">
                    <a:pos x="f133" y="f134"/>
                  </a:cxn>
                  <a:cxn ang="f107">
                    <a:pos x="f135" y="f136"/>
                  </a:cxn>
                  <a:cxn ang="f107">
                    <a:pos x="f137" y="f138"/>
                  </a:cxn>
                  <a:cxn ang="f107">
                    <a:pos x="f139" y="f140"/>
                  </a:cxn>
                  <a:cxn ang="f107">
                    <a:pos x="f141" y="f142"/>
                  </a:cxn>
                  <a:cxn ang="f107">
                    <a:pos x="f143" y="f144"/>
                  </a:cxn>
                  <a:cxn ang="f107">
                    <a:pos x="f145" y="f146"/>
                  </a:cxn>
                  <a:cxn ang="f107">
                    <a:pos x="f147" y="f148"/>
                  </a:cxn>
                  <a:cxn ang="f107">
                    <a:pos x="f149" y="f150"/>
                  </a:cxn>
                  <a:cxn ang="f107">
                    <a:pos x="f151" y="f152"/>
                  </a:cxn>
                  <a:cxn ang="f107">
                    <a:pos x="f153" y="f154"/>
                  </a:cxn>
                  <a:cxn ang="f107">
                    <a:pos x="f155" y="f111"/>
                  </a:cxn>
                  <a:cxn ang="f107">
                    <a:pos x="f112" y="f111"/>
                  </a:cxn>
                  <a:cxn ang="f107">
                    <a:pos x="f112" y="f111"/>
                  </a:cxn>
                </a:cxnLst>
                <a:rect l="f108" t="f111" r="f109" b="f110"/>
                <a:pathLst>
                  <a:path w="1684" h="880">
                    <a:moveTo>
                      <a:pt x="f8" y="f5"/>
                    </a:moveTo>
                    <a:lnTo>
                      <a:pt x="f9" y="f10"/>
                    </a:lnTo>
                    <a:lnTo>
                      <a:pt x="f5" y="f11"/>
                    </a:lnTo>
                    <a:lnTo>
                      <a:pt x="f12" y="f13"/>
                    </a:lnTo>
                    <a:lnTo>
                      <a:pt x="f14" y="f15"/>
                    </a:lnTo>
                    <a:lnTo>
                      <a:pt x="f16" y="f17"/>
                    </a:lnTo>
                    <a:lnTo>
                      <a:pt x="f18" y="f7"/>
                    </a:lnTo>
                    <a:lnTo>
                      <a:pt x="f6" y="f19"/>
                    </a:lnTo>
                    <a:lnTo>
                      <a:pt x="f20" y="f21"/>
                    </a:lnTo>
                    <a:lnTo>
                      <a:pt x="f22" y="f23"/>
                    </a:lnTo>
                    <a:lnTo>
                      <a:pt x="f24" y="f25"/>
                    </a:lnTo>
                    <a:lnTo>
                      <a:pt x="f26" y="f21"/>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
                    </a:lnTo>
                    <a:lnTo>
                      <a:pt x="f8" y="f5"/>
                    </a:lnTo>
                    <a:lnTo>
                      <a:pt x="f8" y="f5"/>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15" name="Freeform 15">
                <a:extLst>
                  <a:ext uri="{FF2B5EF4-FFF2-40B4-BE49-F238E27FC236}">
                    <a16:creationId xmlns:a16="http://schemas.microsoft.com/office/drawing/2014/main" id="{ED1A541B-7F05-4F8C-A501-670A771E2C39}"/>
                  </a:ext>
                </a:extLst>
              </p:cNvPr>
              <p:cNvSpPr/>
              <p:nvPr/>
            </p:nvSpPr>
            <p:spPr>
              <a:xfrm>
                <a:off x="514350" y="250829"/>
                <a:ext cx="2676521" cy="974722"/>
              </a:xfrm>
              <a:custGeom>
                <a:avLst/>
                <a:gdLst>
                  <a:gd name="f0" fmla="val 10800000"/>
                  <a:gd name="f1" fmla="val 5400000"/>
                  <a:gd name="f2" fmla="val 180"/>
                  <a:gd name="f3" fmla="val w"/>
                  <a:gd name="f4" fmla="val h"/>
                  <a:gd name="f5" fmla="val 0"/>
                  <a:gd name="f6" fmla="val 1190"/>
                  <a:gd name="f7" fmla="val 500"/>
                  <a:gd name="f8" fmla="val 100"/>
                  <a:gd name="f9" fmla="val 490"/>
                  <a:gd name="f10" fmla="val 1076"/>
                  <a:gd name="f11" fmla="val 27"/>
                  <a:gd name="f12" fmla="+- 0 0 -90"/>
                  <a:gd name="f13" fmla="*/ f3 1 1190"/>
                  <a:gd name="f14" fmla="*/ f4 1 500"/>
                  <a:gd name="f15" fmla="+- f7 0 f5"/>
                  <a:gd name="f16" fmla="+- f6 0 f5"/>
                  <a:gd name="f17" fmla="*/ f12 f0 1"/>
                  <a:gd name="f18" fmla="*/ f16 1 1190"/>
                  <a:gd name="f19" fmla="*/ f15 1 500"/>
                  <a:gd name="f20" fmla="*/ f17 1 f2"/>
                  <a:gd name="f21" fmla="*/ 100 1 f18"/>
                  <a:gd name="f22" fmla="*/ 0 1 f19"/>
                  <a:gd name="f23" fmla="*/ 1190 1 f18"/>
                  <a:gd name="f24" fmla="*/ 490 1 f19"/>
                  <a:gd name="f25" fmla="*/ 1076 1 f18"/>
                  <a:gd name="f26" fmla="*/ 500 1 f19"/>
                  <a:gd name="f27" fmla="*/ 0 1 f18"/>
                  <a:gd name="f28" fmla="*/ 27 1 f19"/>
                  <a:gd name="f29" fmla="*/ f6 1 f18"/>
                  <a:gd name="f30" fmla="*/ f7 1 f19"/>
                  <a:gd name="f31" fmla="+- f20 0 f1"/>
                  <a:gd name="f32" fmla="*/ f27 f13 1"/>
                  <a:gd name="f33" fmla="*/ f29 f13 1"/>
                  <a:gd name="f34" fmla="*/ f30 f14 1"/>
                  <a:gd name="f35" fmla="*/ f22 f14 1"/>
                  <a:gd name="f36" fmla="*/ f21 f13 1"/>
                  <a:gd name="f37" fmla="*/ f23 f13 1"/>
                  <a:gd name="f38" fmla="*/ f24 f14 1"/>
                  <a:gd name="f39" fmla="*/ f25 f13 1"/>
                  <a:gd name="f40" fmla="*/ f26 f14 1"/>
                  <a:gd name="f41" fmla="*/ f28 f14 1"/>
                </a:gdLst>
                <a:ahLst/>
                <a:cxnLst>
                  <a:cxn ang="3cd4">
                    <a:pos x="hc" y="t"/>
                  </a:cxn>
                  <a:cxn ang="0">
                    <a:pos x="r" y="vc"/>
                  </a:cxn>
                  <a:cxn ang="cd4">
                    <a:pos x="hc" y="b"/>
                  </a:cxn>
                  <a:cxn ang="cd2">
                    <a:pos x="l" y="vc"/>
                  </a:cxn>
                  <a:cxn ang="f31">
                    <a:pos x="f36" y="f35"/>
                  </a:cxn>
                  <a:cxn ang="f31">
                    <a:pos x="f37" y="f38"/>
                  </a:cxn>
                  <a:cxn ang="f31">
                    <a:pos x="f39" y="f40"/>
                  </a:cxn>
                  <a:cxn ang="f31">
                    <a:pos x="f32" y="f41"/>
                  </a:cxn>
                  <a:cxn ang="f31">
                    <a:pos x="f36" y="f35"/>
                  </a:cxn>
                  <a:cxn ang="f31">
                    <a:pos x="f36" y="f35"/>
                  </a:cxn>
                </a:cxnLst>
                <a:rect l="f32" t="f35" r="f33" b="f34"/>
                <a:pathLst>
                  <a:path w="1190" h="500">
                    <a:moveTo>
                      <a:pt x="f8" y="f5"/>
                    </a:moveTo>
                    <a:lnTo>
                      <a:pt x="f6" y="f9"/>
                    </a:lnTo>
                    <a:lnTo>
                      <a:pt x="f10" y="f7"/>
                    </a:lnTo>
                    <a:lnTo>
                      <a:pt x="f5" y="f11"/>
                    </a:lnTo>
                    <a:lnTo>
                      <a:pt x="f8" y="f5"/>
                    </a:lnTo>
                    <a:lnTo>
                      <a:pt x="f8" y="f5"/>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16" name="Freeform 16">
                <a:extLst>
                  <a:ext uri="{FF2B5EF4-FFF2-40B4-BE49-F238E27FC236}">
                    <a16:creationId xmlns:a16="http://schemas.microsoft.com/office/drawing/2014/main" id="{EF5367F5-AC6F-4E0C-8A5F-1BC22552457D}"/>
                  </a:ext>
                </a:extLst>
              </p:cNvPr>
              <p:cNvSpPr/>
              <p:nvPr/>
            </p:nvSpPr>
            <p:spPr>
              <a:xfrm>
                <a:off x="649288" y="398458"/>
                <a:ext cx="360365" cy="650879"/>
              </a:xfrm>
              <a:custGeom>
                <a:avLst/>
                <a:gdLst>
                  <a:gd name="f0" fmla="val 10800000"/>
                  <a:gd name="f1" fmla="val 5400000"/>
                  <a:gd name="f2" fmla="val 180"/>
                  <a:gd name="f3" fmla="val w"/>
                  <a:gd name="f4" fmla="val h"/>
                  <a:gd name="f5" fmla="val 0"/>
                  <a:gd name="f6" fmla="val 160"/>
                  <a:gd name="f7" fmla="val 335"/>
                  <a:gd name="f8" fmla="val 116"/>
                  <a:gd name="f9" fmla="val 19"/>
                  <a:gd name="f10" fmla="val 106"/>
                  <a:gd name="f11" fmla="val 230"/>
                  <a:gd name="f12" fmla="val 33"/>
                  <a:gd name="f13" fmla="val 314"/>
                  <a:gd name="f14" fmla="val 94"/>
                  <a:gd name="f15" fmla="val 76"/>
                  <a:gd name="f16" fmla="val 154"/>
                  <a:gd name="f17" fmla="val 17"/>
                  <a:gd name="f18" fmla="+- 0 0 -90"/>
                  <a:gd name="f19" fmla="*/ f3 1 160"/>
                  <a:gd name="f20" fmla="*/ f4 1 335"/>
                  <a:gd name="f21" fmla="+- f7 0 f5"/>
                  <a:gd name="f22" fmla="+- f6 0 f5"/>
                  <a:gd name="f23" fmla="*/ f18 f0 1"/>
                  <a:gd name="f24" fmla="*/ f22 1 160"/>
                  <a:gd name="f25" fmla="*/ f21 1 335"/>
                  <a:gd name="f26" fmla="*/ f23 1 f2"/>
                  <a:gd name="f27" fmla="*/ 116 1 f24"/>
                  <a:gd name="f28" fmla="*/ 0 1 f25"/>
                  <a:gd name="f29" fmla="*/ 19 1 f24"/>
                  <a:gd name="f30" fmla="*/ 106 1 f25"/>
                  <a:gd name="f31" fmla="*/ 0 1 f24"/>
                  <a:gd name="f32" fmla="*/ 230 1 f25"/>
                  <a:gd name="f33" fmla="*/ 33 1 f24"/>
                  <a:gd name="f34" fmla="*/ 314 1 f25"/>
                  <a:gd name="f35" fmla="*/ 94 1 f24"/>
                  <a:gd name="f36" fmla="*/ 335 1 f25"/>
                  <a:gd name="f37" fmla="*/ 76 1 f24"/>
                  <a:gd name="f38" fmla="*/ 154 1 f25"/>
                  <a:gd name="f39" fmla="*/ 160 1 f24"/>
                  <a:gd name="f40" fmla="*/ 17 1 f25"/>
                  <a:gd name="f41" fmla="*/ f6 1 f24"/>
                  <a:gd name="f42" fmla="*/ f7 1 f25"/>
                  <a:gd name="f43" fmla="+- f26 0 f1"/>
                  <a:gd name="f44" fmla="*/ f31 f19 1"/>
                  <a:gd name="f45" fmla="*/ f41 f19 1"/>
                  <a:gd name="f46" fmla="*/ f42 f20 1"/>
                  <a:gd name="f47" fmla="*/ f28 f20 1"/>
                  <a:gd name="f48" fmla="*/ f27 f19 1"/>
                  <a:gd name="f49" fmla="*/ f29 f19 1"/>
                  <a:gd name="f50" fmla="*/ f30 f20 1"/>
                  <a:gd name="f51" fmla="*/ f32 f20 1"/>
                  <a:gd name="f52" fmla="*/ f33 f19 1"/>
                  <a:gd name="f53" fmla="*/ f34 f20 1"/>
                  <a:gd name="f54" fmla="*/ f35 f19 1"/>
                  <a:gd name="f55" fmla="*/ f36 f20 1"/>
                  <a:gd name="f56" fmla="*/ f37 f19 1"/>
                  <a:gd name="f57" fmla="*/ f38 f20 1"/>
                  <a:gd name="f58" fmla="*/ f39 f19 1"/>
                  <a:gd name="f59" fmla="*/ f40 f20 1"/>
                </a:gdLst>
                <a:ahLst/>
                <a:cxnLst>
                  <a:cxn ang="3cd4">
                    <a:pos x="hc" y="t"/>
                  </a:cxn>
                  <a:cxn ang="0">
                    <a:pos x="r" y="vc"/>
                  </a:cxn>
                  <a:cxn ang="cd4">
                    <a:pos x="hc" y="b"/>
                  </a:cxn>
                  <a:cxn ang="cd2">
                    <a:pos x="l" y="vc"/>
                  </a:cxn>
                  <a:cxn ang="f43">
                    <a:pos x="f48" y="f47"/>
                  </a:cxn>
                  <a:cxn ang="f43">
                    <a:pos x="f49" y="f50"/>
                  </a:cxn>
                  <a:cxn ang="f43">
                    <a:pos x="f44" y="f51"/>
                  </a:cxn>
                  <a:cxn ang="f43">
                    <a:pos x="f52" y="f53"/>
                  </a:cxn>
                  <a:cxn ang="f43">
                    <a:pos x="f54" y="f55"/>
                  </a:cxn>
                  <a:cxn ang="f43">
                    <a:pos x="f56" y="f57"/>
                  </a:cxn>
                  <a:cxn ang="f43">
                    <a:pos x="f58" y="f59"/>
                  </a:cxn>
                  <a:cxn ang="f43">
                    <a:pos x="f48" y="f47"/>
                  </a:cxn>
                  <a:cxn ang="f43">
                    <a:pos x="f48" y="f47"/>
                  </a:cxn>
                </a:cxnLst>
                <a:rect l="f44" t="f47" r="f45" b="f46"/>
                <a:pathLst>
                  <a:path w="160" h="335">
                    <a:moveTo>
                      <a:pt x="f8" y="f5"/>
                    </a:moveTo>
                    <a:lnTo>
                      <a:pt x="f9" y="f10"/>
                    </a:lnTo>
                    <a:lnTo>
                      <a:pt x="f5" y="f11"/>
                    </a:lnTo>
                    <a:lnTo>
                      <a:pt x="f12" y="f13"/>
                    </a:lnTo>
                    <a:lnTo>
                      <a:pt x="f14" y="f7"/>
                    </a:lnTo>
                    <a:lnTo>
                      <a:pt x="f15" y="f16"/>
                    </a:lnTo>
                    <a:lnTo>
                      <a:pt x="f6" y="f17"/>
                    </a:lnTo>
                    <a:lnTo>
                      <a:pt x="f8" y="f5"/>
                    </a:lnTo>
                    <a:lnTo>
                      <a:pt x="f8" y="f5"/>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17" name="Freeform 17">
                <a:extLst>
                  <a:ext uri="{FF2B5EF4-FFF2-40B4-BE49-F238E27FC236}">
                    <a16:creationId xmlns:a16="http://schemas.microsoft.com/office/drawing/2014/main" id="{33B60981-710E-46DC-B917-05F5B40B522F}"/>
                  </a:ext>
                </a:extLst>
              </p:cNvPr>
              <p:cNvSpPr/>
              <p:nvPr/>
            </p:nvSpPr>
            <p:spPr>
              <a:xfrm>
                <a:off x="1343025" y="850904"/>
                <a:ext cx="1096959" cy="577845"/>
              </a:xfrm>
              <a:custGeom>
                <a:avLst/>
                <a:gdLst>
                  <a:gd name="f0" fmla="val 10800000"/>
                  <a:gd name="f1" fmla="val 5400000"/>
                  <a:gd name="f2" fmla="val 180"/>
                  <a:gd name="f3" fmla="val w"/>
                  <a:gd name="f4" fmla="val h"/>
                  <a:gd name="f5" fmla="val 0"/>
                  <a:gd name="f6" fmla="val 489"/>
                  <a:gd name="f7" fmla="val 296"/>
                  <a:gd name="f8" fmla="val 14"/>
                  <a:gd name="f9" fmla="val 34"/>
                  <a:gd name="f10" fmla="val 160"/>
                  <a:gd name="f11" fmla="val 66"/>
                  <a:gd name="f12" fmla="val 324"/>
                  <a:gd name="f13" fmla="val 137"/>
                  <a:gd name="f14" fmla="val 440"/>
                  <a:gd name="f15" fmla="val 243"/>
                  <a:gd name="f16" fmla="val 326"/>
                  <a:gd name="f17" fmla="val 230"/>
                  <a:gd name="f18" fmla="val 139"/>
                  <a:gd name="f19" fmla="val 146"/>
                  <a:gd name="f20" fmla="val 50"/>
                  <a:gd name="f21" fmla="val 80"/>
                  <a:gd name="f22" fmla="val 107"/>
                  <a:gd name="f23" fmla="val 163"/>
                  <a:gd name="f24" fmla="val 272"/>
                  <a:gd name="f25" fmla="val 270"/>
                  <a:gd name="f26" fmla="val 466"/>
                  <a:gd name="f27" fmla="val 224"/>
                  <a:gd name="f28" fmla="val 394"/>
                  <a:gd name="f29" fmla="val 120"/>
                  <a:gd name="f30" fmla="val 170"/>
                  <a:gd name="f31" fmla="val 17"/>
                  <a:gd name="f32" fmla="+- 0 0 -90"/>
                  <a:gd name="f33" fmla="*/ f3 1 489"/>
                  <a:gd name="f34" fmla="*/ f4 1 296"/>
                  <a:gd name="f35" fmla="+- f7 0 f5"/>
                  <a:gd name="f36" fmla="+- f6 0 f5"/>
                  <a:gd name="f37" fmla="*/ f32 f0 1"/>
                  <a:gd name="f38" fmla="*/ f36 1 489"/>
                  <a:gd name="f39" fmla="*/ f35 1 296"/>
                  <a:gd name="f40" fmla="*/ f37 1 f2"/>
                  <a:gd name="f41" fmla="*/ 14 1 f38"/>
                  <a:gd name="f42" fmla="*/ 34 1 f39"/>
                  <a:gd name="f43" fmla="*/ 160 1 f38"/>
                  <a:gd name="f44" fmla="*/ 66 1 f39"/>
                  <a:gd name="f45" fmla="*/ 324 1 f38"/>
                  <a:gd name="f46" fmla="*/ 137 1 f39"/>
                  <a:gd name="f47" fmla="*/ 440 1 f38"/>
                  <a:gd name="f48" fmla="*/ 243 1 f39"/>
                  <a:gd name="f49" fmla="*/ 326 1 f38"/>
                  <a:gd name="f50" fmla="*/ 230 1 f39"/>
                  <a:gd name="f51" fmla="*/ 139 1 f38"/>
                  <a:gd name="f52" fmla="*/ 146 1 f39"/>
                  <a:gd name="f53" fmla="*/ 50 1 f38"/>
                  <a:gd name="f54" fmla="*/ 80 1 f39"/>
                  <a:gd name="f55" fmla="*/ 107 1 f38"/>
                  <a:gd name="f56" fmla="*/ 163 1 f39"/>
                  <a:gd name="f57" fmla="*/ 272 1 f38"/>
                  <a:gd name="f58" fmla="*/ 270 1 f39"/>
                  <a:gd name="f59" fmla="*/ 466 1 f38"/>
                  <a:gd name="f60" fmla="*/ 296 1 f39"/>
                  <a:gd name="f61" fmla="*/ 489 1 f38"/>
                  <a:gd name="f62" fmla="*/ 224 1 f39"/>
                  <a:gd name="f63" fmla="*/ 394 1 f38"/>
                  <a:gd name="f64" fmla="*/ 120 1 f39"/>
                  <a:gd name="f65" fmla="*/ 170 1 f38"/>
                  <a:gd name="f66" fmla="*/ 17 1 f39"/>
                  <a:gd name="f67" fmla="*/ 0 1 f38"/>
                  <a:gd name="f68" fmla="*/ 0 1 f39"/>
                  <a:gd name="f69" fmla="*/ f6 1 f38"/>
                  <a:gd name="f70" fmla="*/ f7 1 f39"/>
                  <a:gd name="f71" fmla="+- f40 0 f1"/>
                  <a:gd name="f72" fmla="*/ f67 f33 1"/>
                  <a:gd name="f73" fmla="*/ f69 f33 1"/>
                  <a:gd name="f74" fmla="*/ f70 f34 1"/>
                  <a:gd name="f75" fmla="*/ f68 f34 1"/>
                  <a:gd name="f76" fmla="*/ f41 f33 1"/>
                  <a:gd name="f77" fmla="*/ f42 f34 1"/>
                  <a:gd name="f78" fmla="*/ f43 f33 1"/>
                  <a:gd name="f79" fmla="*/ f44 f34 1"/>
                  <a:gd name="f80" fmla="*/ f45 f33 1"/>
                  <a:gd name="f81" fmla="*/ f46 f34 1"/>
                  <a:gd name="f82" fmla="*/ f47 f33 1"/>
                  <a:gd name="f83" fmla="*/ f48 f34 1"/>
                  <a:gd name="f84" fmla="*/ f49 f33 1"/>
                  <a:gd name="f85" fmla="*/ f50 f34 1"/>
                  <a:gd name="f86" fmla="*/ f51 f33 1"/>
                  <a:gd name="f87" fmla="*/ f52 f34 1"/>
                  <a:gd name="f88" fmla="*/ f53 f33 1"/>
                  <a:gd name="f89" fmla="*/ f54 f34 1"/>
                  <a:gd name="f90" fmla="*/ f55 f33 1"/>
                  <a:gd name="f91" fmla="*/ f56 f34 1"/>
                  <a:gd name="f92" fmla="*/ f57 f33 1"/>
                  <a:gd name="f93" fmla="*/ f58 f34 1"/>
                  <a:gd name="f94" fmla="*/ f59 f33 1"/>
                  <a:gd name="f95" fmla="*/ f60 f34 1"/>
                  <a:gd name="f96" fmla="*/ f61 f33 1"/>
                  <a:gd name="f97" fmla="*/ f62 f34 1"/>
                  <a:gd name="f98" fmla="*/ f63 f33 1"/>
                  <a:gd name="f99" fmla="*/ f64 f34 1"/>
                  <a:gd name="f100" fmla="*/ f65 f33 1"/>
                  <a:gd name="f101" fmla="*/ f66 f34 1"/>
                </a:gdLst>
                <a:ahLst/>
                <a:cxnLst>
                  <a:cxn ang="3cd4">
                    <a:pos x="hc" y="t"/>
                  </a:cxn>
                  <a:cxn ang="0">
                    <a:pos x="r" y="vc"/>
                  </a:cxn>
                  <a:cxn ang="cd4">
                    <a:pos x="hc" y="b"/>
                  </a:cxn>
                  <a:cxn ang="cd2">
                    <a:pos x="l" y="vc"/>
                  </a:cxn>
                  <a:cxn ang="f71">
                    <a:pos x="f76" y="f77"/>
                  </a:cxn>
                  <a:cxn ang="f71">
                    <a:pos x="f78" y="f79"/>
                  </a:cxn>
                  <a:cxn ang="f71">
                    <a:pos x="f80" y="f81"/>
                  </a:cxn>
                  <a:cxn ang="f71">
                    <a:pos x="f82" y="f83"/>
                  </a:cxn>
                  <a:cxn ang="f71">
                    <a:pos x="f84" y="f85"/>
                  </a:cxn>
                  <a:cxn ang="f71">
                    <a:pos x="f86" y="f87"/>
                  </a:cxn>
                  <a:cxn ang="f71">
                    <a:pos x="f88" y="f89"/>
                  </a:cxn>
                  <a:cxn ang="f71">
                    <a:pos x="f90" y="f91"/>
                  </a:cxn>
                  <a:cxn ang="f71">
                    <a:pos x="f92" y="f93"/>
                  </a:cxn>
                  <a:cxn ang="f71">
                    <a:pos x="f94" y="f95"/>
                  </a:cxn>
                  <a:cxn ang="f71">
                    <a:pos x="f96" y="f97"/>
                  </a:cxn>
                  <a:cxn ang="f71">
                    <a:pos x="f98" y="f99"/>
                  </a:cxn>
                  <a:cxn ang="f71">
                    <a:pos x="f100" y="f101"/>
                  </a:cxn>
                  <a:cxn ang="f71">
                    <a:pos x="f72" y="f75"/>
                  </a:cxn>
                  <a:cxn ang="f71">
                    <a:pos x="f76" y="f77"/>
                  </a:cxn>
                  <a:cxn ang="f71">
                    <a:pos x="f76" y="f77"/>
                  </a:cxn>
                </a:cxnLst>
                <a:rect l="f72" t="f75" r="f73" b="f74"/>
                <a:pathLst>
                  <a:path w="489" h="296">
                    <a:moveTo>
                      <a:pt x="f8" y="f9"/>
                    </a:moveTo>
                    <a:lnTo>
                      <a:pt x="f10" y="f11"/>
                    </a:lnTo>
                    <a:lnTo>
                      <a:pt x="f12" y="f13"/>
                    </a:lnTo>
                    <a:lnTo>
                      <a:pt x="f14" y="f15"/>
                    </a:lnTo>
                    <a:lnTo>
                      <a:pt x="f16" y="f17"/>
                    </a:lnTo>
                    <a:lnTo>
                      <a:pt x="f18" y="f19"/>
                    </a:lnTo>
                    <a:lnTo>
                      <a:pt x="f20" y="f21"/>
                    </a:lnTo>
                    <a:lnTo>
                      <a:pt x="f22" y="f23"/>
                    </a:lnTo>
                    <a:lnTo>
                      <a:pt x="f24" y="f25"/>
                    </a:lnTo>
                    <a:lnTo>
                      <a:pt x="f26" y="f7"/>
                    </a:lnTo>
                    <a:lnTo>
                      <a:pt x="f6" y="f27"/>
                    </a:lnTo>
                    <a:lnTo>
                      <a:pt x="f28" y="f29"/>
                    </a:lnTo>
                    <a:lnTo>
                      <a:pt x="f30" y="f31"/>
                    </a:lnTo>
                    <a:lnTo>
                      <a:pt x="f5" y="f5"/>
                    </a:lnTo>
                    <a:lnTo>
                      <a:pt x="f8" y="f9"/>
                    </a:lnTo>
                    <a:lnTo>
                      <a:pt x="f8" y="f9"/>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grpSp>
      </p:grpSp>
      <p:grpSp>
        <p:nvGrpSpPr>
          <p:cNvPr id="18" name="Group 18">
            <a:extLst>
              <a:ext uri="{FF2B5EF4-FFF2-40B4-BE49-F238E27FC236}">
                <a16:creationId xmlns:a16="http://schemas.microsoft.com/office/drawing/2014/main" id="{BA6DF20D-56FA-4090-8FBB-2585313061B8}"/>
              </a:ext>
            </a:extLst>
          </p:cNvPr>
          <p:cNvGrpSpPr/>
          <p:nvPr/>
        </p:nvGrpSpPr>
        <p:grpSpPr>
          <a:xfrm>
            <a:off x="7915274" y="4368809"/>
            <a:ext cx="742153" cy="1058866"/>
            <a:chOff x="7915274" y="4368809"/>
            <a:chExt cx="742153" cy="1058866"/>
          </a:xfrm>
        </p:grpSpPr>
        <p:sp>
          <p:nvSpPr>
            <p:cNvPr id="19" name="Freeform 19">
              <a:extLst>
                <a:ext uri="{FF2B5EF4-FFF2-40B4-BE49-F238E27FC236}">
                  <a16:creationId xmlns:a16="http://schemas.microsoft.com/office/drawing/2014/main" id="{9086279E-5A44-4278-BCD8-810FF15F3E5A}"/>
                </a:ext>
              </a:extLst>
            </p:cNvPr>
            <p:cNvSpPr/>
            <p:nvPr/>
          </p:nvSpPr>
          <p:spPr>
            <a:xfrm rot="7320407">
              <a:off x="7793040" y="4660902"/>
              <a:ext cx="998533" cy="465136"/>
            </a:xfrm>
            <a:custGeom>
              <a:avLst/>
              <a:gdLst>
                <a:gd name="f0" fmla="val 10800000"/>
                <a:gd name="f1" fmla="val 5400000"/>
                <a:gd name="f2" fmla="val 180"/>
                <a:gd name="f3" fmla="val w"/>
                <a:gd name="f4" fmla="val h"/>
                <a:gd name="f5" fmla="val 0"/>
                <a:gd name="f6" fmla="val 794"/>
                <a:gd name="f7" fmla="val 414"/>
                <a:gd name="f8" fmla="val 395"/>
                <a:gd name="f9" fmla="val 710"/>
                <a:gd name="f10" fmla="val 318"/>
                <a:gd name="f11" fmla="val 556"/>
                <a:gd name="f12" fmla="val 210"/>
                <a:gd name="f13" fmla="val 71"/>
                <a:gd name="f14" fmla="val 23"/>
                <a:gd name="f15" fmla="val 20"/>
                <a:gd name="f16" fmla="val 83"/>
                <a:gd name="f17" fmla="val 28"/>
                <a:gd name="f18" fmla="val 155"/>
                <a:gd name="f19" fmla="val 570"/>
                <a:gd name="f20" fmla="val 409"/>
                <a:gd name="f21" fmla="val 689"/>
                <a:gd name="f22" fmla="val 393"/>
                <a:gd name="f23" fmla="val 785"/>
                <a:gd name="f24" fmla="+- 0 0 -90"/>
                <a:gd name="f25" fmla="*/ f3 1 794"/>
                <a:gd name="f26" fmla="*/ f4 1 414"/>
                <a:gd name="f27" fmla="+- f7 0 f5"/>
                <a:gd name="f28" fmla="+- f6 0 f5"/>
                <a:gd name="f29" fmla="*/ f24 f0 1"/>
                <a:gd name="f30" fmla="*/ f28 1 794"/>
                <a:gd name="f31" fmla="*/ f27 1 414"/>
                <a:gd name="f32" fmla="*/ f29 1 f2"/>
                <a:gd name="f33" fmla="*/ 794 1 f30"/>
                <a:gd name="f34" fmla="*/ 395 1 f31"/>
                <a:gd name="f35" fmla="*/ 710 1 f30"/>
                <a:gd name="f36" fmla="*/ 318 1 f31"/>
                <a:gd name="f37" fmla="*/ 556 1 f30"/>
                <a:gd name="f38" fmla="*/ 210 1 f31"/>
                <a:gd name="f39" fmla="*/ 71 1 f30"/>
                <a:gd name="f40" fmla="*/ 0 1 f31"/>
                <a:gd name="f41" fmla="*/ 23 1 f30"/>
                <a:gd name="f42" fmla="*/ 20 1 f31"/>
                <a:gd name="f43" fmla="*/ 0 1 f30"/>
                <a:gd name="f44" fmla="*/ 83 1 f31"/>
                <a:gd name="f45" fmla="*/ 28 1 f30"/>
                <a:gd name="f46" fmla="*/ 155 1 f31"/>
                <a:gd name="f47" fmla="*/ 570 1 f30"/>
                <a:gd name="f48" fmla="*/ 409 1 f31"/>
                <a:gd name="f49" fmla="*/ 689 1 f30"/>
                <a:gd name="f50" fmla="*/ 393 1 f31"/>
                <a:gd name="f51" fmla="*/ 785 1 f30"/>
                <a:gd name="f52" fmla="*/ 414 1 f31"/>
                <a:gd name="f53" fmla="*/ f6 1 f30"/>
                <a:gd name="f54" fmla="*/ f7 1 f31"/>
                <a:gd name="f55" fmla="+- f32 0 f1"/>
                <a:gd name="f56" fmla="*/ f43 f25 1"/>
                <a:gd name="f57" fmla="*/ f53 f25 1"/>
                <a:gd name="f58" fmla="*/ f54 f26 1"/>
                <a:gd name="f59" fmla="*/ f40 f26 1"/>
                <a:gd name="f60" fmla="*/ f33 f25 1"/>
                <a:gd name="f61" fmla="*/ f34 f26 1"/>
                <a:gd name="f62" fmla="*/ f35 f25 1"/>
                <a:gd name="f63" fmla="*/ f36 f26 1"/>
                <a:gd name="f64" fmla="*/ f37 f25 1"/>
                <a:gd name="f65" fmla="*/ f38 f26 1"/>
                <a:gd name="f66" fmla="*/ f39 f25 1"/>
                <a:gd name="f67" fmla="*/ f41 f25 1"/>
                <a:gd name="f68" fmla="*/ f42 f26 1"/>
                <a:gd name="f69" fmla="*/ f44 f26 1"/>
                <a:gd name="f70" fmla="*/ f45 f25 1"/>
                <a:gd name="f71" fmla="*/ f46 f26 1"/>
                <a:gd name="f72" fmla="*/ f47 f25 1"/>
                <a:gd name="f73" fmla="*/ f48 f26 1"/>
                <a:gd name="f74" fmla="*/ f49 f25 1"/>
                <a:gd name="f75" fmla="*/ f50 f26 1"/>
                <a:gd name="f76" fmla="*/ f51 f25 1"/>
                <a:gd name="f77" fmla="*/ f52 f26 1"/>
              </a:gdLst>
              <a:ahLst/>
              <a:cxnLst>
                <a:cxn ang="3cd4">
                  <a:pos x="hc" y="t"/>
                </a:cxn>
                <a:cxn ang="0">
                  <a:pos x="r" y="vc"/>
                </a:cxn>
                <a:cxn ang="cd4">
                  <a:pos x="hc" y="b"/>
                </a:cxn>
                <a:cxn ang="cd2">
                  <a:pos x="l" y="vc"/>
                </a:cxn>
                <a:cxn ang="f55">
                  <a:pos x="f60" y="f61"/>
                </a:cxn>
                <a:cxn ang="f55">
                  <a:pos x="f62" y="f63"/>
                </a:cxn>
                <a:cxn ang="f55">
                  <a:pos x="f64" y="f65"/>
                </a:cxn>
                <a:cxn ang="f55">
                  <a:pos x="f66" y="f59"/>
                </a:cxn>
                <a:cxn ang="f55">
                  <a:pos x="f67" y="f68"/>
                </a:cxn>
                <a:cxn ang="f55">
                  <a:pos x="f56" y="f69"/>
                </a:cxn>
                <a:cxn ang="f55">
                  <a:pos x="f70" y="f71"/>
                </a:cxn>
                <a:cxn ang="f55">
                  <a:pos x="f72" y="f73"/>
                </a:cxn>
                <a:cxn ang="f55">
                  <a:pos x="f74" y="f75"/>
                </a:cxn>
                <a:cxn ang="f55">
                  <a:pos x="f76" y="f77"/>
                </a:cxn>
                <a:cxn ang="f55">
                  <a:pos x="f60" y="f61"/>
                </a:cxn>
                <a:cxn ang="f55">
                  <a:pos x="f60" y="f61"/>
                </a:cxn>
              </a:cxnLst>
              <a:rect l="f56" t="f59" r="f57" b="f58"/>
              <a:pathLst>
                <a:path w="794" h="414">
                  <a:moveTo>
                    <a:pt x="f6" y="f8"/>
                  </a:moveTo>
                  <a:lnTo>
                    <a:pt x="f9" y="f10"/>
                  </a:lnTo>
                  <a:lnTo>
                    <a:pt x="f11" y="f12"/>
                  </a:lnTo>
                  <a:lnTo>
                    <a:pt x="f13" y="f5"/>
                  </a:lnTo>
                  <a:lnTo>
                    <a:pt x="f14" y="f15"/>
                  </a:lnTo>
                  <a:lnTo>
                    <a:pt x="f5" y="f16"/>
                  </a:lnTo>
                  <a:lnTo>
                    <a:pt x="f17" y="f18"/>
                  </a:lnTo>
                  <a:lnTo>
                    <a:pt x="f19" y="f20"/>
                  </a:lnTo>
                  <a:lnTo>
                    <a:pt x="f21" y="f22"/>
                  </a:lnTo>
                  <a:lnTo>
                    <a:pt x="f23" y="f7"/>
                  </a:lnTo>
                  <a:lnTo>
                    <a:pt x="f6" y="f8"/>
                  </a:lnTo>
                  <a:lnTo>
                    <a:pt x="f6" y="f8"/>
                  </a:lnTo>
                  <a:close/>
                </a:path>
              </a:pathLst>
            </a:custGeom>
            <a:solidFill>
              <a:srgbClr val="F8F8F8"/>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20" name="Freeform 20">
              <a:extLst>
                <a:ext uri="{FF2B5EF4-FFF2-40B4-BE49-F238E27FC236}">
                  <a16:creationId xmlns:a16="http://schemas.microsoft.com/office/drawing/2014/main" id="{F05A1DB0-4741-4A99-8EBA-E1B9F8524129}"/>
                </a:ext>
              </a:extLst>
            </p:cNvPr>
            <p:cNvSpPr/>
            <p:nvPr/>
          </p:nvSpPr>
          <p:spPr>
            <a:xfrm rot="7320407">
              <a:off x="7767540" y="4640262"/>
              <a:ext cx="995360" cy="460372"/>
            </a:xfrm>
            <a:custGeom>
              <a:avLst/>
              <a:gdLst>
                <a:gd name="f0" fmla="val 10800000"/>
                <a:gd name="f1" fmla="val 5400000"/>
                <a:gd name="f2" fmla="val 180"/>
                <a:gd name="f3" fmla="val w"/>
                <a:gd name="f4" fmla="val h"/>
                <a:gd name="f5" fmla="val 0"/>
                <a:gd name="f6" fmla="val 1586"/>
                <a:gd name="f7" fmla="val 821"/>
                <a:gd name="f8" fmla="val 137"/>
                <a:gd name="f9" fmla="val 1331"/>
                <a:gd name="f10" fmla="val 519"/>
                <a:gd name="f11" fmla="val 1428"/>
                <a:gd name="f12" fmla="val 638"/>
                <a:gd name="f13" fmla="val 792"/>
                <a:gd name="f14" fmla="val 1565"/>
                <a:gd name="f15" fmla="val 1350"/>
                <a:gd name="f16" fmla="val 787"/>
                <a:gd name="f17" fmla="val 1145"/>
                <a:gd name="f18" fmla="val 811"/>
                <a:gd name="f19" fmla="val 42"/>
                <a:gd name="f20" fmla="val 298"/>
                <a:gd name="f21" fmla="val 150"/>
                <a:gd name="f22" fmla="val 46"/>
                <a:gd name="f23" fmla="val 32"/>
                <a:gd name="f24" fmla="+- 0 0 -90"/>
                <a:gd name="f25" fmla="*/ f3 1 1586"/>
                <a:gd name="f26" fmla="*/ f4 1 821"/>
                <a:gd name="f27" fmla="+- f7 0 f5"/>
                <a:gd name="f28" fmla="+- f6 0 f5"/>
                <a:gd name="f29" fmla="*/ f24 f0 1"/>
                <a:gd name="f30" fmla="*/ f28 1 1586"/>
                <a:gd name="f31" fmla="*/ f27 1 821"/>
                <a:gd name="f32" fmla="*/ f29 1 f2"/>
                <a:gd name="f33" fmla="*/ 137 1 f30"/>
                <a:gd name="f34" fmla="*/ 0 1 f31"/>
                <a:gd name="f35" fmla="*/ 1331 1 f30"/>
                <a:gd name="f36" fmla="*/ 519 1 f31"/>
                <a:gd name="f37" fmla="*/ 1428 1 f30"/>
                <a:gd name="f38" fmla="*/ 638 1 f31"/>
                <a:gd name="f39" fmla="*/ 1586 1 f30"/>
                <a:gd name="f40" fmla="*/ 792 1 f31"/>
                <a:gd name="f41" fmla="*/ 1565 1 f30"/>
                <a:gd name="f42" fmla="*/ 821 1 f31"/>
                <a:gd name="f43" fmla="*/ 1350 1 f30"/>
                <a:gd name="f44" fmla="*/ 787 1 f31"/>
                <a:gd name="f45" fmla="*/ 1145 1 f30"/>
                <a:gd name="f46" fmla="*/ 811 1 f31"/>
                <a:gd name="f47" fmla="*/ 42 1 f30"/>
                <a:gd name="f48" fmla="*/ 298 1 f31"/>
                <a:gd name="f49" fmla="*/ 0 1 f30"/>
                <a:gd name="f50" fmla="*/ 150 1 f31"/>
                <a:gd name="f51" fmla="*/ 46 1 f30"/>
                <a:gd name="f52" fmla="*/ 32 1 f31"/>
                <a:gd name="f53" fmla="*/ f6 1 f30"/>
                <a:gd name="f54" fmla="*/ f7 1 f31"/>
                <a:gd name="f55" fmla="+- f32 0 f1"/>
                <a:gd name="f56" fmla="*/ f49 f25 1"/>
                <a:gd name="f57" fmla="*/ f53 f25 1"/>
                <a:gd name="f58" fmla="*/ f54 f26 1"/>
                <a:gd name="f59" fmla="*/ f34 f26 1"/>
                <a:gd name="f60" fmla="*/ f33 f25 1"/>
                <a:gd name="f61" fmla="*/ f35 f25 1"/>
                <a:gd name="f62" fmla="*/ f36 f26 1"/>
                <a:gd name="f63" fmla="*/ f37 f25 1"/>
                <a:gd name="f64" fmla="*/ f38 f26 1"/>
                <a:gd name="f65" fmla="*/ f39 f25 1"/>
                <a:gd name="f66" fmla="*/ f40 f26 1"/>
                <a:gd name="f67" fmla="*/ f41 f25 1"/>
                <a:gd name="f68" fmla="*/ f42 f26 1"/>
                <a:gd name="f69" fmla="*/ f43 f25 1"/>
                <a:gd name="f70" fmla="*/ f44 f26 1"/>
                <a:gd name="f71" fmla="*/ f45 f25 1"/>
                <a:gd name="f72" fmla="*/ f46 f26 1"/>
                <a:gd name="f73" fmla="*/ f47 f25 1"/>
                <a:gd name="f74" fmla="*/ f48 f26 1"/>
                <a:gd name="f75" fmla="*/ f50 f26 1"/>
                <a:gd name="f76" fmla="*/ f51 f25 1"/>
                <a:gd name="f77" fmla="*/ f52 f26 1"/>
              </a:gdLst>
              <a:ahLst/>
              <a:cxnLst>
                <a:cxn ang="3cd4">
                  <a:pos x="hc" y="t"/>
                </a:cxn>
                <a:cxn ang="0">
                  <a:pos x="r" y="vc"/>
                </a:cxn>
                <a:cxn ang="cd4">
                  <a:pos x="hc" y="b"/>
                </a:cxn>
                <a:cxn ang="cd2">
                  <a:pos x="l" y="vc"/>
                </a:cxn>
                <a:cxn ang="f55">
                  <a:pos x="f60" y="f59"/>
                </a:cxn>
                <a:cxn ang="f55">
                  <a:pos x="f61" y="f62"/>
                </a:cxn>
                <a:cxn ang="f55">
                  <a:pos x="f63" y="f64"/>
                </a:cxn>
                <a:cxn ang="f55">
                  <a:pos x="f65" y="f66"/>
                </a:cxn>
                <a:cxn ang="f55">
                  <a:pos x="f67" y="f68"/>
                </a:cxn>
                <a:cxn ang="f55">
                  <a:pos x="f69" y="f70"/>
                </a:cxn>
                <a:cxn ang="f55">
                  <a:pos x="f71" y="f72"/>
                </a:cxn>
                <a:cxn ang="f55">
                  <a:pos x="f73" y="f74"/>
                </a:cxn>
                <a:cxn ang="f55">
                  <a:pos x="f56" y="f75"/>
                </a:cxn>
                <a:cxn ang="f55">
                  <a:pos x="f76" y="f77"/>
                </a:cxn>
                <a:cxn ang="f55">
                  <a:pos x="f60" y="f59"/>
                </a:cxn>
                <a:cxn ang="f55">
                  <a:pos x="f60" y="f59"/>
                </a:cxn>
              </a:cxnLst>
              <a:rect l="f56" t="f59" r="f57" b="f58"/>
              <a:pathLst>
                <a:path w="1586" h="821">
                  <a:moveTo>
                    <a:pt x="f8" y="f5"/>
                  </a:moveTo>
                  <a:lnTo>
                    <a:pt x="f9" y="f10"/>
                  </a:lnTo>
                  <a:lnTo>
                    <a:pt x="f11" y="f12"/>
                  </a:lnTo>
                  <a:lnTo>
                    <a:pt x="f6" y="f13"/>
                  </a:lnTo>
                  <a:lnTo>
                    <a:pt x="f14" y="f7"/>
                  </a:lnTo>
                  <a:lnTo>
                    <a:pt x="f15" y="f16"/>
                  </a:lnTo>
                  <a:lnTo>
                    <a:pt x="f17" y="f18"/>
                  </a:lnTo>
                  <a:lnTo>
                    <a:pt x="f19" y="f20"/>
                  </a:lnTo>
                  <a:lnTo>
                    <a:pt x="f5" y="f21"/>
                  </a:lnTo>
                  <a:lnTo>
                    <a:pt x="f22" y="f23"/>
                  </a:lnTo>
                  <a:lnTo>
                    <a:pt x="f8" y="f5"/>
                  </a:lnTo>
                  <a:lnTo>
                    <a:pt x="f8" y="f5"/>
                  </a:lnTo>
                  <a:close/>
                </a:path>
              </a:pathLst>
            </a:custGeom>
            <a:solidFill>
              <a:srgbClr val="703D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21" name="Freeform 21">
              <a:extLst>
                <a:ext uri="{FF2B5EF4-FFF2-40B4-BE49-F238E27FC236}">
                  <a16:creationId xmlns:a16="http://schemas.microsoft.com/office/drawing/2014/main" id="{43AB7EC2-A8BC-4279-BDA0-77CC34C1A6C7}"/>
                </a:ext>
              </a:extLst>
            </p:cNvPr>
            <p:cNvSpPr/>
            <p:nvPr/>
          </p:nvSpPr>
          <p:spPr>
            <a:xfrm rot="7320407">
              <a:off x="7937399" y="4622797"/>
              <a:ext cx="660397" cy="420688"/>
            </a:xfrm>
            <a:custGeom>
              <a:avLst/>
              <a:gdLst>
                <a:gd name="f0" fmla="val 10800000"/>
                <a:gd name="f1" fmla="val 5400000"/>
                <a:gd name="f2" fmla="val 180"/>
                <a:gd name="f3" fmla="val w"/>
                <a:gd name="f4" fmla="val h"/>
                <a:gd name="f5" fmla="val 0"/>
                <a:gd name="f6" fmla="val 1049"/>
                <a:gd name="f7" fmla="val 747"/>
                <a:gd name="f8" fmla="val 325"/>
                <a:gd name="f9" fmla="val 922"/>
                <a:gd name="f10" fmla="val 939"/>
                <a:gd name="f11" fmla="val 534"/>
                <a:gd name="f12" fmla="val 422"/>
                <a:gd name="f13" fmla="val 78"/>
                <a:gd name="f14" fmla="val 127"/>
                <a:gd name="f15" fmla="+- 0 0 -90"/>
                <a:gd name="f16" fmla="*/ f3 1 1049"/>
                <a:gd name="f17" fmla="*/ f4 1 747"/>
                <a:gd name="f18" fmla="+- f7 0 f5"/>
                <a:gd name="f19" fmla="+- f6 0 f5"/>
                <a:gd name="f20" fmla="*/ f15 f0 1"/>
                <a:gd name="f21" fmla="*/ f19 1 1049"/>
                <a:gd name="f22" fmla="*/ f18 1 747"/>
                <a:gd name="f23" fmla="*/ f20 1 f2"/>
                <a:gd name="f24" fmla="*/ 0 1 f21"/>
                <a:gd name="f25" fmla="*/ 325 1 f22"/>
                <a:gd name="f26" fmla="*/ 922 1 f21"/>
                <a:gd name="f27" fmla="*/ 747 1 f22"/>
                <a:gd name="f28" fmla="*/ 939 1 f21"/>
                <a:gd name="f29" fmla="*/ 534 1 f22"/>
                <a:gd name="f30" fmla="*/ 1049 1 f21"/>
                <a:gd name="f31" fmla="*/ 422 1 f22"/>
                <a:gd name="f32" fmla="*/ 78 1 f21"/>
                <a:gd name="f33" fmla="*/ 0 1 f22"/>
                <a:gd name="f34" fmla="*/ 127 1 f22"/>
                <a:gd name="f35" fmla="*/ f6 1 f21"/>
                <a:gd name="f36" fmla="*/ f7 1 f22"/>
                <a:gd name="f37" fmla="+- f23 0 f1"/>
                <a:gd name="f38" fmla="*/ f24 f16 1"/>
                <a:gd name="f39" fmla="*/ f35 f16 1"/>
                <a:gd name="f40" fmla="*/ f36 f17 1"/>
                <a:gd name="f41" fmla="*/ f33 f17 1"/>
                <a:gd name="f42" fmla="*/ f25 f17 1"/>
                <a:gd name="f43" fmla="*/ f26 f16 1"/>
                <a:gd name="f44" fmla="*/ f27 f17 1"/>
                <a:gd name="f45" fmla="*/ f28 f16 1"/>
                <a:gd name="f46" fmla="*/ f29 f17 1"/>
                <a:gd name="f47" fmla="*/ f30 f16 1"/>
                <a:gd name="f48" fmla="*/ f31 f17 1"/>
                <a:gd name="f49" fmla="*/ f32 f16 1"/>
                <a:gd name="f50" fmla="*/ f34 f17 1"/>
              </a:gdLst>
              <a:ahLst/>
              <a:cxnLst>
                <a:cxn ang="3cd4">
                  <a:pos x="hc" y="t"/>
                </a:cxn>
                <a:cxn ang="0">
                  <a:pos x="r" y="vc"/>
                </a:cxn>
                <a:cxn ang="cd4">
                  <a:pos x="hc" y="b"/>
                </a:cxn>
                <a:cxn ang="cd2">
                  <a:pos x="l" y="vc"/>
                </a:cxn>
                <a:cxn ang="f37">
                  <a:pos x="f38" y="f42"/>
                </a:cxn>
                <a:cxn ang="f37">
                  <a:pos x="f43" y="f44"/>
                </a:cxn>
                <a:cxn ang="f37">
                  <a:pos x="f45" y="f46"/>
                </a:cxn>
                <a:cxn ang="f37">
                  <a:pos x="f47" y="f48"/>
                </a:cxn>
                <a:cxn ang="f37">
                  <a:pos x="f49" y="f41"/>
                </a:cxn>
                <a:cxn ang="f37">
                  <a:pos x="f38" y="f50"/>
                </a:cxn>
                <a:cxn ang="f37">
                  <a:pos x="f38" y="f42"/>
                </a:cxn>
                <a:cxn ang="f37">
                  <a:pos x="f38" y="f42"/>
                </a:cxn>
              </a:cxnLst>
              <a:rect l="f38" t="f41" r="f39" b="f40"/>
              <a:pathLst>
                <a:path w="1049" h="747">
                  <a:moveTo>
                    <a:pt x="f5" y="f8"/>
                  </a:moveTo>
                  <a:lnTo>
                    <a:pt x="f9" y="f7"/>
                  </a:lnTo>
                  <a:lnTo>
                    <a:pt x="f10" y="f11"/>
                  </a:lnTo>
                  <a:lnTo>
                    <a:pt x="f6" y="f12"/>
                  </a:lnTo>
                  <a:lnTo>
                    <a:pt x="f13" y="f5"/>
                  </a:lnTo>
                  <a:lnTo>
                    <a:pt x="f5" y="f14"/>
                  </a:lnTo>
                  <a:lnTo>
                    <a:pt x="f5" y="f8"/>
                  </a:lnTo>
                  <a:lnTo>
                    <a:pt x="f5" y="f8"/>
                  </a:lnTo>
                  <a:close/>
                </a:path>
              </a:pathLst>
            </a:custGeom>
            <a:solidFill>
              <a:srgbClr val="FFB8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grpSp>
          <p:nvGrpSpPr>
            <p:cNvPr id="22" name="Group 22">
              <a:extLst>
                <a:ext uri="{FF2B5EF4-FFF2-40B4-BE49-F238E27FC236}">
                  <a16:creationId xmlns:a16="http://schemas.microsoft.com/office/drawing/2014/main" id="{E7777008-3B87-4272-9EFE-D4DB4DBC56F1}"/>
                </a:ext>
              </a:extLst>
            </p:cNvPr>
            <p:cNvGrpSpPr/>
            <p:nvPr/>
          </p:nvGrpSpPr>
          <p:grpSpPr>
            <a:xfrm>
              <a:off x="7915274" y="4368809"/>
              <a:ext cx="742153" cy="1058866"/>
              <a:chOff x="7915274" y="4368809"/>
              <a:chExt cx="742153" cy="1058866"/>
            </a:xfrm>
          </p:grpSpPr>
          <p:sp>
            <p:nvSpPr>
              <p:cNvPr id="23" name="Freeform 23">
                <a:extLst>
                  <a:ext uri="{FF2B5EF4-FFF2-40B4-BE49-F238E27FC236}">
                    <a16:creationId xmlns:a16="http://schemas.microsoft.com/office/drawing/2014/main" id="{F055B2A4-7090-4DC1-A7DC-50FCAA399793}"/>
                  </a:ext>
                </a:extLst>
              </p:cNvPr>
              <p:cNvSpPr/>
              <p:nvPr/>
            </p:nvSpPr>
            <p:spPr>
              <a:xfrm rot="7320407">
                <a:off x="7916860" y="5064134"/>
                <a:ext cx="93661" cy="96834"/>
              </a:xfrm>
              <a:custGeom>
                <a:avLst/>
                <a:gdLst>
                  <a:gd name="f0" fmla="val 10800000"/>
                  <a:gd name="f1" fmla="val 5400000"/>
                  <a:gd name="f2" fmla="val 180"/>
                  <a:gd name="f3" fmla="val w"/>
                  <a:gd name="f4" fmla="val h"/>
                  <a:gd name="f5" fmla="val 0"/>
                  <a:gd name="f6" fmla="val 150"/>
                  <a:gd name="f7" fmla="val 173"/>
                  <a:gd name="f8" fmla="val 110"/>
                  <a:gd name="f9" fmla="val 40"/>
                  <a:gd name="f10" fmla="val 66"/>
                  <a:gd name="f11" fmla="val 80"/>
                  <a:gd name="f12" fmla="val 160"/>
                  <a:gd name="f13" fmla="val 103"/>
                  <a:gd name="f14" fmla="val 84"/>
                  <a:gd name="f15" fmla="val 27"/>
                  <a:gd name="f16" fmla="+- 0 0 -90"/>
                  <a:gd name="f17" fmla="*/ f3 1 150"/>
                  <a:gd name="f18" fmla="*/ f4 1 173"/>
                  <a:gd name="f19" fmla="+- f7 0 f5"/>
                  <a:gd name="f20" fmla="+- f6 0 f5"/>
                  <a:gd name="f21" fmla="*/ f16 f0 1"/>
                  <a:gd name="f22" fmla="*/ f20 1 150"/>
                  <a:gd name="f23" fmla="*/ f19 1 173"/>
                  <a:gd name="f24" fmla="*/ f21 1 f2"/>
                  <a:gd name="f25" fmla="*/ 110 1 f22"/>
                  <a:gd name="f26" fmla="*/ 0 1 f23"/>
                  <a:gd name="f27" fmla="*/ 40 1 f22"/>
                  <a:gd name="f28" fmla="*/ 66 1 f23"/>
                  <a:gd name="f29" fmla="*/ 0 1 f22"/>
                  <a:gd name="f30" fmla="*/ 173 1 f23"/>
                  <a:gd name="f31" fmla="*/ 80 1 f22"/>
                  <a:gd name="f32" fmla="*/ 160 1 f23"/>
                  <a:gd name="f33" fmla="*/ 103 1 f22"/>
                  <a:gd name="f34" fmla="*/ 84 1 f23"/>
                  <a:gd name="f35" fmla="*/ 150 1 f22"/>
                  <a:gd name="f36" fmla="*/ 27 1 f23"/>
                  <a:gd name="f37" fmla="*/ f6 1 f22"/>
                  <a:gd name="f38" fmla="*/ f7 1 f23"/>
                  <a:gd name="f39" fmla="+- f24 0 f1"/>
                  <a:gd name="f40" fmla="*/ f29 f17 1"/>
                  <a:gd name="f41" fmla="*/ f37 f17 1"/>
                  <a:gd name="f42" fmla="*/ f38 f18 1"/>
                  <a:gd name="f43" fmla="*/ f26 f18 1"/>
                  <a:gd name="f44" fmla="*/ f25 f17 1"/>
                  <a:gd name="f45" fmla="*/ f27 f17 1"/>
                  <a:gd name="f46" fmla="*/ f28 f18 1"/>
                  <a:gd name="f47" fmla="*/ f30 f18 1"/>
                  <a:gd name="f48" fmla="*/ f31 f17 1"/>
                  <a:gd name="f49" fmla="*/ f32 f18 1"/>
                  <a:gd name="f50" fmla="*/ f33 f17 1"/>
                  <a:gd name="f51" fmla="*/ f34 f18 1"/>
                  <a:gd name="f52" fmla="*/ f35 f17 1"/>
                  <a:gd name="f53" fmla="*/ f36 f18 1"/>
                </a:gdLst>
                <a:ahLst/>
                <a:cxnLst>
                  <a:cxn ang="3cd4">
                    <a:pos x="hc" y="t"/>
                  </a:cxn>
                  <a:cxn ang="0">
                    <a:pos x="r" y="vc"/>
                  </a:cxn>
                  <a:cxn ang="cd4">
                    <a:pos x="hc" y="b"/>
                  </a:cxn>
                  <a:cxn ang="cd2">
                    <a:pos x="l" y="vc"/>
                  </a:cxn>
                  <a:cxn ang="f39">
                    <a:pos x="f44" y="f43"/>
                  </a:cxn>
                  <a:cxn ang="f39">
                    <a:pos x="f45" y="f46"/>
                  </a:cxn>
                  <a:cxn ang="f39">
                    <a:pos x="f40" y="f47"/>
                  </a:cxn>
                  <a:cxn ang="f39">
                    <a:pos x="f48" y="f49"/>
                  </a:cxn>
                  <a:cxn ang="f39">
                    <a:pos x="f50" y="f51"/>
                  </a:cxn>
                  <a:cxn ang="f39">
                    <a:pos x="f52" y="f53"/>
                  </a:cxn>
                  <a:cxn ang="f39">
                    <a:pos x="f44" y="f43"/>
                  </a:cxn>
                  <a:cxn ang="f39">
                    <a:pos x="f44" y="f43"/>
                  </a:cxn>
                </a:cxnLst>
                <a:rect l="f40" t="f43" r="f41" b="f42"/>
                <a:pathLst>
                  <a:path w="150" h="173">
                    <a:moveTo>
                      <a:pt x="f8" y="f5"/>
                    </a:moveTo>
                    <a:lnTo>
                      <a:pt x="f9" y="f10"/>
                    </a:lnTo>
                    <a:lnTo>
                      <a:pt x="f5" y="f7"/>
                    </a:lnTo>
                    <a:lnTo>
                      <a:pt x="f11" y="f12"/>
                    </a:lnTo>
                    <a:lnTo>
                      <a:pt x="f13" y="f14"/>
                    </a:lnTo>
                    <a:lnTo>
                      <a:pt x="f6" y="f15"/>
                    </a:lnTo>
                    <a:lnTo>
                      <a:pt x="f8" y="f5"/>
                    </a:lnTo>
                    <a:lnTo>
                      <a:pt x="f8" y="f5"/>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24" name="Freeform 24">
                <a:extLst>
                  <a:ext uri="{FF2B5EF4-FFF2-40B4-BE49-F238E27FC236}">
                    <a16:creationId xmlns:a16="http://schemas.microsoft.com/office/drawing/2014/main" id="{37EC6476-3238-423D-BACA-BCA38AF5B1A9}"/>
                  </a:ext>
                </a:extLst>
              </p:cNvPr>
              <p:cNvSpPr/>
              <p:nvPr/>
            </p:nvSpPr>
            <p:spPr>
              <a:xfrm rot="7320407">
                <a:off x="7758014" y="4651386"/>
                <a:ext cx="1058866" cy="493711"/>
              </a:xfrm>
              <a:custGeom>
                <a:avLst/>
                <a:gdLst>
                  <a:gd name="f0" fmla="val 10800000"/>
                  <a:gd name="f1" fmla="val 5400000"/>
                  <a:gd name="f2" fmla="val 180"/>
                  <a:gd name="f3" fmla="val w"/>
                  <a:gd name="f4" fmla="val h"/>
                  <a:gd name="f5" fmla="val 0"/>
                  <a:gd name="f6" fmla="val 1684"/>
                  <a:gd name="f7" fmla="val 880"/>
                  <a:gd name="f8" fmla="val 156"/>
                  <a:gd name="f9" fmla="val 63"/>
                  <a:gd name="f10" fmla="val 52"/>
                  <a:gd name="f11" fmla="val 208"/>
                  <a:gd name="f12" fmla="val 67"/>
                  <a:gd name="f13" fmla="val 358"/>
                  <a:gd name="f14" fmla="val 1182"/>
                  <a:gd name="f15" fmla="val 867"/>
                  <a:gd name="f16" fmla="val 1422"/>
                  <a:gd name="f17" fmla="val 835"/>
                  <a:gd name="f18" fmla="val 1616"/>
                  <a:gd name="f19" fmla="val 808"/>
                  <a:gd name="f20" fmla="val 1502"/>
                  <a:gd name="f21" fmla="val 664"/>
                  <a:gd name="f22" fmla="val 1428"/>
                  <a:gd name="f23" fmla="val 512"/>
                  <a:gd name="f24" fmla="val 1369"/>
                  <a:gd name="f25" fmla="val 527"/>
                  <a:gd name="f26" fmla="val 1439"/>
                  <a:gd name="f27" fmla="val 1578"/>
                  <a:gd name="f28" fmla="val 810"/>
                  <a:gd name="f29" fmla="val 1413"/>
                  <a:gd name="f30" fmla="val 787"/>
                  <a:gd name="f31" fmla="val 1219"/>
                  <a:gd name="f32" fmla="val 814"/>
                  <a:gd name="f33" fmla="val 1255"/>
                  <a:gd name="f34" fmla="val 650"/>
                  <a:gd name="f35" fmla="val 1338"/>
                  <a:gd name="f36" fmla="val 538"/>
                  <a:gd name="f37" fmla="val 1241"/>
                  <a:gd name="f38" fmla="val 552"/>
                  <a:gd name="f39" fmla="val 1165"/>
                  <a:gd name="f40" fmla="val 658"/>
                  <a:gd name="f41" fmla="val 1139"/>
                  <a:gd name="f42" fmla="val 791"/>
                  <a:gd name="f43" fmla="val 107"/>
                  <a:gd name="f44" fmla="val 310"/>
                  <a:gd name="f45" fmla="val 80"/>
                  <a:gd name="f46" fmla="val 215"/>
                  <a:gd name="f47" fmla="val 103"/>
                  <a:gd name="f48" fmla="val 95"/>
                  <a:gd name="f49" fmla="val 217"/>
                  <a:gd name="f50" fmla="+- 0 0 -90"/>
                  <a:gd name="f51" fmla="*/ f3 1 1684"/>
                  <a:gd name="f52" fmla="*/ f4 1 880"/>
                  <a:gd name="f53" fmla="+- f7 0 f5"/>
                  <a:gd name="f54" fmla="+- f6 0 f5"/>
                  <a:gd name="f55" fmla="*/ f50 f0 1"/>
                  <a:gd name="f56" fmla="*/ f54 1 1684"/>
                  <a:gd name="f57" fmla="*/ f53 1 880"/>
                  <a:gd name="f58" fmla="*/ f55 1 f2"/>
                  <a:gd name="f59" fmla="*/ 156 1 f56"/>
                  <a:gd name="f60" fmla="*/ 0 1 f57"/>
                  <a:gd name="f61" fmla="*/ 63 1 f56"/>
                  <a:gd name="f62" fmla="*/ 52 1 f57"/>
                  <a:gd name="f63" fmla="*/ 0 1 f56"/>
                  <a:gd name="f64" fmla="*/ 208 1 f57"/>
                  <a:gd name="f65" fmla="*/ 67 1 f56"/>
                  <a:gd name="f66" fmla="*/ 358 1 f57"/>
                  <a:gd name="f67" fmla="*/ 1182 1 f56"/>
                  <a:gd name="f68" fmla="*/ 867 1 f57"/>
                  <a:gd name="f69" fmla="*/ 1422 1 f56"/>
                  <a:gd name="f70" fmla="*/ 835 1 f57"/>
                  <a:gd name="f71" fmla="*/ 1616 1 f56"/>
                  <a:gd name="f72" fmla="*/ 880 1 f57"/>
                  <a:gd name="f73" fmla="*/ 1684 1 f56"/>
                  <a:gd name="f74" fmla="*/ 808 1 f57"/>
                  <a:gd name="f75" fmla="*/ 1502 1 f56"/>
                  <a:gd name="f76" fmla="*/ 664 1 f57"/>
                  <a:gd name="f77" fmla="*/ 1428 1 f56"/>
                  <a:gd name="f78" fmla="*/ 512 1 f57"/>
                  <a:gd name="f79" fmla="*/ 1369 1 f56"/>
                  <a:gd name="f80" fmla="*/ 527 1 f57"/>
                  <a:gd name="f81" fmla="*/ 1439 1 f56"/>
                  <a:gd name="f82" fmla="*/ 1578 1 f56"/>
                  <a:gd name="f83" fmla="*/ 810 1 f57"/>
                  <a:gd name="f84" fmla="*/ 1413 1 f56"/>
                  <a:gd name="f85" fmla="*/ 787 1 f57"/>
                  <a:gd name="f86" fmla="*/ 1219 1 f56"/>
                  <a:gd name="f87" fmla="*/ 814 1 f57"/>
                  <a:gd name="f88" fmla="*/ 1255 1 f56"/>
                  <a:gd name="f89" fmla="*/ 650 1 f57"/>
                  <a:gd name="f90" fmla="*/ 1338 1 f56"/>
                  <a:gd name="f91" fmla="*/ 538 1 f57"/>
                  <a:gd name="f92" fmla="*/ 1241 1 f56"/>
                  <a:gd name="f93" fmla="*/ 552 1 f57"/>
                  <a:gd name="f94" fmla="*/ 1165 1 f56"/>
                  <a:gd name="f95" fmla="*/ 658 1 f57"/>
                  <a:gd name="f96" fmla="*/ 1139 1 f56"/>
                  <a:gd name="f97" fmla="*/ 791 1 f57"/>
                  <a:gd name="f98" fmla="*/ 107 1 f56"/>
                  <a:gd name="f99" fmla="*/ 310 1 f57"/>
                  <a:gd name="f100" fmla="*/ 80 1 f56"/>
                  <a:gd name="f101" fmla="*/ 215 1 f57"/>
                  <a:gd name="f102" fmla="*/ 103 1 f56"/>
                  <a:gd name="f103" fmla="*/ 95 1 f57"/>
                  <a:gd name="f104" fmla="*/ 217 1 f56"/>
                  <a:gd name="f105" fmla="*/ f6 1 f56"/>
                  <a:gd name="f106" fmla="*/ f7 1 f57"/>
                  <a:gd name="f107" fmla="+- f58 0 f1"/>
                  <a:gd name="f108" fmla="*/ f63 f51 1"/>
                  <a:gd name="f109" fmla="*/ f105 f51 1"/>
                  <a:gd name="f110" fmla="*/ f106 f52 1"/>
                  <a:gd name="f111" fmla="*/ f60 f52 1"/>
                  <a:gd name="f112" fmla="*/ f59 f51 1"/>
                  <a:gd name="f113" fmla="*/ f61 f51 1"/>
                  <a:gd name="f114" fmla="*/ f62 f52 1"/>
                  <a:gd name="f115" fmla="*/ f64 f52 1"/>
                  <a:gd name="f116" fmla="*/ f65 f51 1"/>
                  <a:gd name="f117" fmla="*/ f66 f52 1"/>
                  <a:gd name="f118" fmla="*/ f67 f51 1"/>
                  <a:gd name="f119" fmla="*/ f68 f52 1"/>
                  <a:gd name="f120" fmla="*/ f69 f51 1"/>
                  <a:gd name="f121" fmla="*/ f70 f52 1"/>
                  <a:gd name="f122" fmla="*/ f71 f51 1"/>
                  <a:gd name="f123" fmla="*/ f72 f52 1"/>
                  <a:gd name="f124" fmla="*/ f73 f51 1"/>
                  <a:gd name="f125" fmla="*/ f74 f52 1"/>
                  <a:gd name="f126" fmla="*/ f75 f51 1"/>
                  <a:gd name="f127" fmla="*/ f76 f52 1"/>
                  <a:gd name="f128" fmla="*/ f77 f51 1"/>
                  <a:gd name="f129" fmla="*/ f78 f52 1"/>
                  <a:gd name="f130" fmla="*/ f79 f51 1"/>
                  <a:gd name="f131" fmla="*/ f80 f52 1"/>
                  <a:gd name="f132" fmla="*/ f81 f51 1"/>
                  <a:gd name="f133" fmla="*/ f82 f51 1"/>
                  <a:gd name="f134" fmla="*/ f83 f52 1"/>
                  <a:gd name="f135" fmla="*/ f84 f51 1"/>
                  <a:gd name="f136" fmla="*/ f85 f52 1"/>
                  <a:gd name="f137" fmla="*/ f86 f51 1"/>
                  <a:gd name="f138" fmla="*/ f87 f52 1"/>
                  <a:gd name="f139" fmla="*/ f88 f51 1"/>
                  <a:gd name="f140" fmla="*/ f89 f52 1"/>
                  <a:gd name="f141" fmla="*/ f90 f51 1"/>
                  <a:gd name="f142" fmla="*/ f91 f52 1"/>
                  <a:gd name="f143" fmla="*/ f92 f51 1"/>
                  <a:gd name="f144" fmla="*/ f93 f52 1"/>
                  <a:gd name="f145" fmla="*/ f94 f51 1"/>
                  <a:gd name="f146" fmla="*/ f95 f52 1"/>
                  <a:gd name="f147" fmla="*/ f96 f51 1"/>
                  <a:gd name="f148" fmla="*/ f97 f52 1"/>
                  <a:gd name="f149" fmla="*/ f98 f51 1"/>
                  <a:gd name="f150" fmla="*/ f99 f52 1"/>
                  <a:gd name="f151" fmla="*/ f100 f51 1"/>
                  <a:gd name="f152" fmla="*/ f101 f52 1"/>
                  <a:gd name="f153" fmla="*/ f102 f51 1"/>
                  <a:gd name="f154" fmla="*/ f103 f52 1"/>
                  <a:gd name="f155" fmla="*/ f104 f51 1"/>
                </a:gdLst>
                <a:ahLst/>
                <a:cxnLst>
                  <a:cxn ang="3cd4">
                    <a:pos x="hc" y="t"/>
                  </a:cxn>
                  <a:cxn ang="0">
                    <a:pos x="r" y="vc"/>
                  </a:cxn>
                  <a:cxn ang="cd4">
                    <a:pos x="hc" y="b"/>
                  </a:cxn>
                  <a:cxn ang="cd2">
                    <a:pos x="l" y="vc"/>
                  </a:cxn>
                  <a:cxn ang="f107">
                    <a:pos x="f112" y="f111"/>
                  </a:cxn>
                  <a:cxn ang="f107">
                    <a:pos x="f113" y="f114"/>
                  </a:cxn>
                  <a:cxn ang="f107">
                    <a:pos x="f108" y="f115"/>
                  </a:cxn>
                  <a:cxn ang="f107">
                    <a:pos x="f116" y="f117"/>
                  </a:cxn>
                  <a:cxn ang="f107">
                    <a:pos x="f118" y="f119"/>
                  </a:cxn>
                  <a:cxn ang="f107">
                    <a:pos x="f120" y="f121"/>
                  </a:cxn>
                  <a:cxn ang="f107">
                    <a:pos x="f122" y="f123"/>
                  </a:cxn>
                  <a:cxn ang="f107">
                    <a:pos x="f124" y="f125"/>
                  </a:cxn>
                  <a:cxn ang="f107">
                    <a:pos x="f126" y="f127"/>
                  </a:cxn>
                  <a:cxn ang="f107">
                    <a:pos x="f128" y="f129"/>
                  </a:cxn>
                  <a:cxn ang="f107">
                    <a:pos x="f130" y="f131"/>
                  </a:cxn>
                  <a:cxn ang="f107">
                    <a:pos x="f132" y="f127"/>
                  </a:cxn>
                  <a:cxn ang="f107">
                    <a:pos x="f133" y="f134"/>
                  </a:cxn>
                  <a:cxn ang="f107">
                    <a:pos x="f135" y="f136"/>
                  </a:cxn>
                  <a:cxn ang="f107">
                    <a:pos x="f137" y="f138"/>
                  </a:cxn>
                  <a:cxn ang="f107">
                    <a:pos x="f139" y="f140"/>
                  </a:cxn>
                  <a:cxn ang="f107">
                    <a:pos x="f141" y="f142"/>
                  </a:cxn>
                  <a:cxn ang="f107">
                    <a:pos x="f143" y="f144"/>
                  </a:cxn>
                  <a:cxn ang="f107">
                    <a:pos x="f145" y="f146"/>
                  </a:cxn>
                  <a:cxn ang="f107">
                    <a:pos x="f147" y="f148"/>
                  </a:cxn>
                  <a:cxn ang="f107">
                    <a:pos x="f149" y="f150"/>
                  </a:cxn>
                  <a:cxn ang="f107">
                    <a:pos x="f151" y="f152"/>
                  </a:cxn>
                  <a:cxn ang="f107">
                    <a:pos x="f153" y="f154"/>
                  </a:cxn>
                  <a:cxn ang="f107">
                    <a:pos x="f155" y="f111"/>
                  </a:cxn>
                  <a:cxn ang="f107">
                    <a:pos x="f112" y="f111"/>
                  </a:cxn>
                  <a:cxn ang="f107">
                    <a:pos x="f112" y="f111"/>
                  </a:cxn>
                </a:cxnLst>
                <a:rect l="f108" t="f111" r="f109" b="f110"/>
                <a:pathLst>
                  <a:path w="1684" h="880">
                    <a:moveTo>
                      <a:pt x="f8" y="f5"/>
                    </a:moveTo>
                    <a:lnTo>
                      <a:pt x="f9" y="f10"/>
                    </a:lnTo>
                    <a:lnTo>
                      <a:pt x="f5" y="f11"/>
                    </a:lnTo>
                    <a:lnTo>
                      <a:pt x="f12" y="f13"/>
                    </a:lnTo>
                    <a:lnTo>
                      <a:pt x="f14" y="f15"/>
                    </a:lnTo>
                    <a:lnTo>
                      <a:pt x="f16" y="f17"/>
                    </a:lnTo>
                    <a:lnTo>
                      <a:pt x="f18" y="f7"/>
                    </a:lnTo>
                    <a:lnTo>
                      <a:pt x="f6" y="f19"/>
                    </a:lnTo>
                    <a:lnTo>
                      <a:pt x="f20" y="f21"/>
                    </a:lnTo>
                    <a:lnTo>
                      <a:pt x="f22" y="f23"/>
                    </a:lnTo>
                    <a:lnTo>
                      <a:pt x="f24" y="f25"/>
                    </a:lnTo>
                    <a:lnTo>
                      <a:pt x="f26" y="f21"/>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
                    </a:lnTo>
                    <a:lnTo>
                      <a:pt x="f8" y="f5"/>
                    </a:lnTo>
                    <a:lnTo>
                      <a:pt x="f8" y="f5"/>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25" name="Freeform 25">
                <a:extLst>
                  <a:ext uri="{FF2B5EF4-FFF2-40B4-BE49-F238E27FC236}">
                    <a16:creationId xmlns:a16="http://schemas.microsoft.com/office/drawing/2014/main" id="{A0C5D89C-FB8C-4F08-B4FF-173233404E16}"/>
                  </a:ext>
                </a:extLst>
              </p:cNvPr>
              <p:cNvSpPr/>
              <p:nvPr/>
            </p:nvSpPr>
            <p:spPr>
              <a:xfrm rot="7320407">
                <a:off x="8035931" y="4757733"/>
                <a:ext cx="749295" cy="279404"/>
              </a:xfrm>
              <a:custGeom>
                <a:avLst/>
                <a:gdLst>
                  <a:gd name="f0" fmla="val 10800000"/>
                  <a:gd name="f1" fmla="val 5400000"/>
                  <a:gd name="f2" fmla="val 180"/>
                  <a:gd name="f3" fmla="val w"/>
                  <a:gd name="f4" fmla="val h"/>
                  <a:gd name="f5" fmla="val 0"/>
                  <a:gd name="f6" fmla="val 1190"/>
                  <a:gd name="f7" fmla="val 500"/>
                  <a:gd name="f8" fmla="val 100"/>
                  <a:gd name="f9" fmla="val 490"/>
                  <a:gd name="f10" fmla="val 1076"/>
                  <a:gd name="f11" fmla="val 27"/>
                  <a:gd name="f12" fmla="+- 0 0 -90"/>
                  <a:gd name="f13" fmla="*/ f3 1 1190"/>
                  <a:gd name="f14" fmla="*/ f4 1 500"/>
                  <a:gd name="f15" fmla="+- f7 0 f5"/>
                  <a:gd name="f16" fmla="+- f6 0 f5"/>
                  <a:gd name="f17" fmla="*/ f12 f0 1"/>
                  <a:gd name="f18" fmla="*/ f16 1 1190"/>
                  <a:gd name="f19" fmla="*/ f15 1 500"/>
                  <a:gd name="f20" fmla="*/ f17 1 f2"/>
                  <a:gd name="f21" fmla="*/ 100 1 f18"/>
                  <a:gd name="f22" fmla="*/ 0 1 f19"/>
                  <a:gd name="f23" fmla="*/ 1190 1 f18"/>
                  <a:gd name="f24" fmla="*/ 490 1 f19"/>
                  <a:gd name="f25" fmla="*/ 1076 1 f18"/>
                  <a:gd name="f26" fmla="*/ 500 1 f19"/>
                  <a:gd name="f27" fmla="*/ 0 1 f18"/>
                  <a:gd name="f28" fmla="*/ 27 1 f19"/>
                  <a:gd name="f29" fmla="*/ f6 1 f18"/>
                  <a:gd name="f30" fmla="*/ f7 1 f19"/>
                  <a:gd name="f31" fmla="+- f20 0 f1"/>
                  <a:gd name="f32" fmla="*/ f27 f13 1"/>
                  <a:gd name="f33" fmla="*/ f29 f13 1"/>
                  <a:gd name="f34" fmla="*/ f30 f14 1"/>
                  <a:gd name="f35" fmla="*/ f22 f14 1"/>
                  <a:gd name="f36" fmla="*/ f21 f13 1"/>
                  <a:gd name="f37" fmla="*/ f23 f13 1"/>
                  <a:gd name="f38" fmla="*/ f24 f14 1"/>
                  <a:gd name="f39" fmla="*/ f25 f13 1"/>
                  <a:gd name="f40" fmla="*/ f26 f14 1"/>
                  <a:gd name="f41" fmla="*/ f28 f14 1"/>
                </a:gdLst>
                <a:ahLst/>
                <a:cxnLst>
                  <a:cxn ang="3cd4">
                    <a:pos x="hc" y="t"/>
                  </a:cxn>
                  <a:cxn ang="0">
                    <a:pos x="r" y="vc"/>
                  </a:cxn>
                  <a:cxn ang="cd4">
                    <a:pos x="hc" y="b"/>
                  </a:cxn>
                  <a:cxn ang="cd2">
                    <a:pos x="l" y="vc"/>
                  </a:cxn>
                  <a:cxn ang="f31">
                    <a:pos x="f36" y="f35"/>
                  </a:cxn>
                  <a:cxn ang="f31">
                    <a:pos x="f37" y="f38"/>
                  </a:cxn>
                  <a:cxn ang="f31">
                    <a:pos x="f39" y="f40"/>
                  </a:cxn>
                  <a:cxn ang="f31">
                    <a:pos x="f32" y="f41"/>
                  </a:cxn>
                  <a:cxn ang="f31">
                    <a:pos x="f36" y="f35"/>
                  </a:cxn>
                  <a:cxn ang="f31">
                    <a:pos x="f36" y="f35"/>
                  </a:cxn>
                </a:cxnLst>
                <a:rect l="f32" t="f35" r="f33" b="f34"/>
                <a:pathLst>
                  <a:path w="1190" h="500">
                    <a:moveTo>
                      <a:pt x="f8" y="f5"/>
                    </a:moveTo>
                    <a:lnTo>
                      <a:pt x="f6" y="f9"/>
                    </a:lnTo>
                    <a:lnTo>
                      <a:pt x="f10" y="f7"/>
                    </a:lnTo>
                    <a:lnTo>
                      <a:pt x="f5" y="f11"/>
                    </a:lnTo>
                    <a:lnTo>
                      <a:pt x="f8" y="f5"/>
                    </a:lnTo>
                    <a:lnTo>
                      <a:pt x="f8" y="f5"/>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26" name="Freeform 26">
                <a:extLst>
                  <a:ext uri="{FF2B5EF4-FFF2-40B4-BE49-F238E27FC236}">
                    <a16:creationId xmlns:a16="http://schemas.microsoft.com/office/drawing/2014/main" id="{DC7B5F57-5304-470A-A10E-86126A637026}"/>
                  </a:ext>
                </a:extLst>
              </p:cNvPr>
              <p:cNvSpPr/>
              <p:nvPr/>
            </p:nvSpPr>
            <p:spPr>
              <a:xfrm rot="7320407">
                <a:off x="8513757" y="4562472"/>
                <a:ext cx="100017" cy="187323"/>
              </a:xfrm>
              <a:custGeom>
                <a:avLst/>
                <a:gdLst>
                  <a:gd name="f0" fmla="val 10800000"/>
                  <a:gd name="f1" fmla="val 5400000"/>
                  <a:gd name="f2" fmla="val 180"/>
                  <a:gd name="f3" fmla="val w"/>
                  <a:gd name="f4" fmla="val h"/>
                  <a:gd name="f5" fmla="val 0"/>
                  <a:gd name="f6" fmla="val 160"/>
                  <a:gd name="f7" fmla="val 335"/>
                  <a:gd name="f8" fmla="val 116"/>
                  <a:gd name="f9" fmla="val 19"/>
                  <a:gd name="f10" fmla="val 106"/>
                  <a:gd name="f11" fmla="val 230"/>
                  <a:gd name="f12" fmla="val 33"/>
                  <a:gd name="f13" fmla="val 314"/>
                  <a:gd name="f14" fmla="val 94"/>
                  <a:gd name="f15" fmla="val 76"/>
                  <a:gd name="f16" fmla="val 154"/>
                  <a:gd name="f17" fmla="val 17"/>
                  <a:gd name="f18" fmla="+- 0 0 -90"/>
                  <a:gd name="f19" fmla="*/ f3 1 160"/>
                  <a:gd name="f20" fmla="*/ f4 1 335"/>
                  <a:gd name="f21" fmla="+- f7 0 f5"/>
                  <a:gd name="f22" fmla="+- f6 0 f5"/>
                  <a:gd name="f23" fmla="*/ f18 f0 1"/>
                  <a:gd name="f24" fmla="*/ f22 1 160"/>
                  <a:gd name="f25" fmla="*/ f21 1 335"/>
                  <a:gd name="f26" fmla="*/ f23 1 f2"/>
                  <a:gd name="f27" fmla="*/ 116 1 f24"/>
                  <a:gd name="f28" fmla="*/ 0 1 f25"/>
                  <a:gd name="f29" fmla="*/ 19 1 f24"/>
                  <a:gd name="f30" fmla="*/ 106 1 f25"/>
                  <a:gd name="f31" fmla="*/ 0 1 f24"/>
                  <a:gd name="f32" fmla="*/ 230 1 f25"/>
                  <a:gd name="f33" fmla="*/ 33 1 f24"/>
                  <a:gd name="f34" fmla="*/ 314 1 f25"/>
                  <a:gd name="f35" fmla="*/ 94 1 f24"/>
                  <a:gd name="f36" fmla="*/ 335 1 f25"/>
                  <a:gd name="f37" fmla="*/ 76 1 f24"/>
                  <a:gd name="f38" fmla="*/ 154 1 f25"/>
                  <a:gd name="f39" fmla="*/ 160 1 f24"/>
                  <a:gd name="f40" fmla="*/ 17 1 f25"/>
                  <a:gd name="f41" fmla="*/ f6 1 f24"/>
                  <a:gd name="f42" fmla="*/ f7 1 f25"/>
                  <a:gd name="f43" fmla="+- f26 0 f1"/>
                  <a:gd name="f44" fmla="*/ f31 f19 1"/>
                  <a:gd name="f45" fmla="*/ f41 f19 1"/>
                  <a:gd name="f46" fmla="*/ f42 f20 1"/>
                  <a:gd name="f47" fmla="*/ f28 f20 1"/>
                  <a:gd name="f48" fmla="*/ f27 f19 1"/>
                  <a:gd name="f49" fmla="*/ f29 f19 1"/>
                  <a:gd name="f50" fmla="*/ f30 f20 1"/>
                  <a:gd name="f51" fmla="*/ f32 f20 1"/>
                  <a:gd name="f52" fmla="*/ f33 f19 1"/>
                  <a:gd name="f53" fmla="*/ f34 f20 1"/>
                  <a:gd name="f54" fmla="*/ f35 f19 1"/>
                  <a:gd name="f55" fmla="*/ f36 f20 1"/>
                  <a:gd name="f56" fmla="*/ f37 f19 1"/>
                  <a:gd name="f57" fmla="*/ f38 f20 1"/>
                  <a:gd name="f58" fmla="*/ f39 f19 1"/>
                  <a:gd name="f59" fmla="*/ f40 f20 1"/>
                </a:gdLst>
                <a:ahLst/>
                <a:cxnLst>
                  <a:cxn ang="3cd4">
                    <a:pos x="hc" y="t"/>
                  </a:cxn>
                  <a:cxn ang="0">
                    <a:pos x="r" y="vc"/>
                  </a:cxn>
                  <a:cxn ang="cd4">
                    <a:pos x="hc" y="b"/>
                  </a:cxn>
                  <a:cxn ang="cd2">
                    <a:pos x="l" y="vc"/>
                  </a:cxn>
                  <a:cxn ang="f43">
                    <a:pos x="f48" y="f47"/>
                  </a:cxn>
                  <a:cxn ang="f43">
                    <a:pos x="f49" y="f50"/>
                  </a:cxn>
                  <a:cxn ang="f43">
                    <a:pos x="f44" y="f51"/>
                  </a:cxn>
                  <a:cxn ang="f43">
                    <a:pos x="f52" y="f53"/>
                  </a:cxn>
                  <a:cxn ang="f43">
                    <a:pos x="f54" y="f55"/>
                  </a:cxn>
                  <a:cxn ang="f43">
                    <a:pos x="f56" y="f57"/>
                  </a:cxn>
                  <a:cxn ang="f43">
                    <a:pos x="f58" y="f59"/>
                  </a:cxn>
                  <a:cxn ang="f43">
                    <a:pos x="f48" y="f47"/>
                  </a:cxn>
                  <a:cxn ang="f43">
                    <a:pos x="f48" y="f47"/>
                  </a:cxn>
                </a:cxnLst>
                <a:rect l="f44" t="f47" r="f45" b="f46"/>
                <a:pathLst>
                  <a:path w="160" h="335">
                    <a:moveTo>
                      <a:pt x="f8" y="f5"/>
                    </a:moveTo>
                    <a:lnTo>
                      <a:pt x="f9" y="f10"/>
                    </a:lnTo>
                    <a:lnTo>
                      <a:pt x="f5" y="f11"/>
                    </a:lnTo>
                    <a:lnTo>
                      <a:pt x="f12" y="f13"/>
                    </a:lnTo>
                    <a:lnTo>
                      <a:pt x="f14" y="f7"/>
                    </a:lnTo>
                    <a:lnTo>
                      <a:pt x="f15" y="f16"/>
                    </a:lnTo>
                    <a:lnTo>
                      <a:pt x="f6" y="f17"/>
                    </a:lnTo>
                    <a:lnTo>
                      <a:pt x="f8" y="f5"/>
                    </a:lnTo>
                    <a:lnTo>
                      <a:pt x="f8" y="f5"/>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27" name="Freeform 27">
                <a:extLst>
                  <a:ext uri="{FF2B5EF4-FFF2-40B4-BE49-F238E27FC236}">
                    <a16:creationId xmlns:a16="http://schemas.microsoft.com/office/drawing/2014/main" id="{6E118FAF-380C-40BB-AE32-217D3744D56C}"/>
                  </a:ext>
                </a:extLst>
              </p:cNvPr>
              <p:cNvSpPr/>
              <p:nvPr/>
            </p:nvSpPr>
            <p:spPr>
              <a:xfrm rot="7320407">
                <a:off x="8153395" y="4762500"/>
                <a:ext cx="306388" cy="165104"/>
              </a:xfrm>
              <a:custGeom>
                <a:avLst/>
                <a:gdLst>
                  <a:gd name="f0" fmla="val 10800000"/>
                  <a:gd name="f1" fmla="val 5400000"/>
                  <a:gd name="f2" fmla="val 180"/>
                  <a:gd name="f3" fmla="val w"/>
                  <a:gd name="f4" fmla="val h"/>
                  <a:gd name="f5" fmla="val 0"/>
                  <a:gd name="f6" fmla="val 489"/>
                  <a:gd name="f7" fmla="val 296"/>
                  <a:gd name="f8" fmla="val 14"/>
                  <a:gd name="f9" fmla="val 34"/>
                  <a:gd name="f10" fmla="val 160"/>
                  <a:gd name="f11" fmla="val 66"/>
                  <a:gd name="f12" fmla="val 324"/>
                  <a:gd name="f13" fmla="val 137"/>
                  <a:gd name="f14" fmla="val 440"/>
                  <a:gd name="f15" fmla="val 243"/>
                  <a:gd name="f16" fmla="val 326"/>
                  <a:gd name="f17" fmla="val 230"/>
                  <a:gd name="f18" fmla="val 139"/>
                  <a:gd name="f19" fmla="val 146"/>
                  <a:gd name="f20" fmla="val 50"/>
                  <a:gd name="f21" fmla="val 80"/>
                  <a:gd name="f22" fmla="val 107"/>
                  <a:gd name="f23" fmla="val 163"/>
                  <a:gd name="f24" fmla="val 272"/>
                  <a:gd name="f25" fmla="val 270"/>
                  <a:gd name="f26" fmla="val 466"/>
                  <a:gd name="f27" fmla="val 224"/>
                  <a:gd name="f28" fmla="val 394"/>
                  <a:gd name="f29" fmla="val 120"/>
                  <a:gd name="f30" fmla="val 170"/>
                  <a:gd name="f31" fmla="val 17"/>
                  <a:gd name="f32" fmla="+- 0 0 -90"/>
                  <a:gd name="f33" fmla="*/ f3 1 489"/>
                  <a:gd name="f34" fmla="*/ f4 1 296"/>
                  <a:gd name="f35" fmla="+- f7 0 f5"/>
                  <a:gd name="f36" fmla="+- f6 0 f5"/>
                  <a:gd name="f37" fmla="*/ f32 f0 1"/>
                  <a:gd name="f38" fmla="*/ f36 1 489"/>
                  <a:gd name="f39" fmla="*/ f35 1 296"/>
                  <a:gd name="f40" fmla="*/ f37 1 f2"/>
                  <a:gd name="f41" fmla="*/ 14 1 f38"/>
                  <a:gd name="f42" fmla="*/ 34 1 f39"/>
                  <a:gd name="f43" fmla="*/ 160 1 f38"/>
                  <a:gd name="f44" fmla="*/ 66 1 f39"/>
                  <a:gd name="f45" fmla="*/ 324 1 f38"/>
                  <a:gd name="f46" fmla="*/ 137 1 f39"/>
                  <a:gd name="f47" fmla="*/ 440 1 f38"/>
                  <a:gd name="f48" fmla="*/ 243 1 f39"/>
                  <a:gd name="f49" fmla="*/ 326 1 f38"/>
                  <a:gd name="f50" fmla="*/ 230 1 f39"/>
                  <a:gd name="f51" fmla="*/ 139 1 f38"/>
                  <a:gd name="f52" fmla="*/ 146 1 f39"/>
                  <a:gd name="f53" fmla="*/ 50 1 f38"/>
                  <a:gd name="f54" fmla="*/ 80 1 f39"/>
                  <a:gd name="f55" fmla="*/ 107 1 f38"/>
                  <a:gd name="f56" fmla="*/ 163 1 f39"/>
                  <a:gd name="f57" fmla="*/ 272 1 f38"/>
                  <a:gd name="f58" fmla="*/ 270 1 f39"/>
                  <a:gd name="f59" fmla="*/ 466 1 f38"/>
                  <a:gd name="f60" fmla="*/ 296 1 f39"/>
                  <a:gd name="f61" fmla="*/ 489 1 f38"/>
                  <a:gd name="f62" fmla="*/ 224 1 f39"/>
                  <a:gd name="f63" fmla="*/ 394 1 f38"/>
                  <a:gd name="f64" fmla="*/ 120 1 f39"/>
                  <a:gd name="f65" fmla="*/ 170 1 f38"/>
                  <a:gd name="f66" fmla="*/ 17 1 f39"/>
                  <a:gd name="f67" fmla="*/ 0 1 f38"/>
                  <a:gd name="f68" fmla="*/ 0 1 f39"/>
                  <a:gd name="f69" fmla="*/ f6 1 f38"/>
                  <a:gd name="f70" fmla="*/ f7 1 f39"/>
                  <a:gd name="f71" fmla="+- f40 0 f1"/>
                  <a:gd name="f72" fmla="*/ f67 f33 1"/>
                  <a:gd name="f73" fmla="*/ f69 f33 1"/>
                  <a:gd name="f74" fmla="*/ f70 f34 1"/>
                  <a:gd name="f75" fmla="*/ f68 f34 1"/>
                  <a:gd name="f76" fmla="*/ f41 f33 1"/>
                  <a:gd name="f77" fmla="*/ f42 f34 1"/>
                  <a:gd name="f78" fmla="*/ f43 f33 1"/>
                  <a:gd name="f79" fmla="*/ f44 f34 1"/>
                  <a:gd name="f80" fmla="*/ f45 f33 1"/>
                  <a:gd name="f81" fmla="*/ f46 f34 1"/>
                  <a:gd name="f82" fmla="*/ f47 f33 1"/>
                  <a:gd name="f83" fmla="*/ f48 f34 1"/>
                  <a:gd name="f84" fmla="*/ f49 f33 1"/>
                  <a:gd name="f85" fmla="*/ f50 f34 1"/>
                  <a:gd name="f86" fmla="*/ f51 f33 1"/>
                  <a:gd name="f87" fmla="*/ f52 f34 1"/>
                  <a:gd name="f88" fmla="*/ f53 f33 1"/>
                  <a:gd name="f89" fmla="*/ f54 f34 1"/>
                  <a:gd name="f90" fmla="*/ f55 f33 1"/>
                  <a:gd name="f91" fmla="*/ f56 f34 1"/>
                  <a:gd name="f92" fmla="*/ f57 f33 1"/>
                  <a:gd name="f93" fmla="*/ f58 f34 1"/>
                  <a:gd name="f94" fmla="*/ f59 f33 1"/>
                  <a:gd name="f95" fmla="*/ f60 f34 1"/>
                  <a:gd name="f96" fmla="*/ f61 f33 1"/>
                  <a:gd name="f97" fmla="*/ f62 f34 1"/>
                  <a:gd name="f98" fmla="*/ f63 f33 1"/>
                  <a:gd name="f99" fmla="*/ f64 f34 1"/>
                  <a:gd name="f100" fmla="*/ f65 f33 1"/>
                  <a:gd name="f101" fmla="*/ f66 f34 1"/>
                </a:gdLst>
                <a:ahLst/>
                <a:cxnLst>
                  <a:cxn ang="3cd4">
                    <a:pos x="hc" y="t"/>
                  </a:cxn>
                  <a:cxn ang="0">
                    <a:pos x="r" y="vc"/>
                  </a:cxn>
                  <a:cxn ang="cd4">
                    <a:pos x="hc" y="b"/>
                  </a:cxn>
                  <a:cxn ang="cd2">
                    <a:pos x="l" y="vc"/>
                  </a:cxn>
                  <a:cxn ang="f71">
                    <a:pos x="f76" y="f77"/>
                  </a:cxn>
                  <a:cxn ang="f71">
                    <a:pos x="f78" y="f79"/>
                  </a:cxn>
                  <a:cxn ang="f71">
                    <a:pos x="f80" y="f81"/>
                  </a:cxn>
                  <a:cxn ang="f71">
                    <a:pos x="f82" y="f83"/>
                  </a:cxn>
                  <a:cxn ang="f71">
                    <a:pos x="f84" y="f85"/>
                  </a:cxn>
                  <a:cxn ang="f71">
                    <a:pos x="f86" y="f87"/>
                  </a:cxn>
                  <a:cxn ang="f71">
                    <a:pos x="f88" y="f89"/>
                  </a:cxn>
                  <a:cxn ang="f71">
                    <a:pos x="f90" y="f91"/>
                  </a:cxn>
                  <a:cxn ang="f71">
                    <a:pos x="f92" y="f93"/>
                  </a:cxn>
                  <a:cxn ang="f71">
                    <a:pos x="f94" y="f95"/>
                  </a:cxn>
                  <a:cxn ang="f71">
                    <a:pos x="f96" y="f97"/>
                  </a:cxn>
                  <a:cxn ang="f71">
                    <a:pos x="f98" y="f99"/>
                  </a:cxn>
                  <a:cxn ang="f71">
                    <a:pos x="f100" y="f101"/>
                  </a:cxn>
                  <a:cxn ang="f71">
                    <a:pos x="f72" y="f75"/>
                  </a:cxn>
                  <a:cxn ang="f71">
                    <a:pos x="f76" y="f77"/>
                  </a:cxn>
                  <a:cxn ang="f71">
                    <a:pos x="f76" y="f77"/>
                  </a:cxn>
                </a:cxnLst>
                <a:rect l="f72" t="f75" r="f73" b="f74"/>
                <a:pathLst>
                  <a:path w="489" h="296">
                    <a:moveTo>
                      <a:pt x="f8" y="f9"/>
                    </a:moveTo>
                    <a:lnTo>
                      <a:pt x="f10" y="f11"/>
                    </a:lnTo>
                    <a:lnTo>
                      <a:pt x="f12" y="f13"/>
                    </a:lnTo>
                    <a:lnTo>
                      <a:pt x="f14" y="f15"/>
                    </a:lnTo>
                    <a:lnTo>
                      <a:pt x="f16" y="f17"/>
                    </a:lnTo>
                    <a:lnTo>
                      <a:pt x="f18" y="f19"/>
                    </a:lnTo>
                    <a:lnTo>
                      <a:pt x="f20" y="f21"/>
                    </a:lnTo>
                    <a:lnTo>
                      <a:pt x="f22" y="f23"/>
                    </a:lnTo>
                    <a:lnTo>
                      <a:pt x="f24" y="f25"/>
                    </a:lnTo>
                    <a:lnTo>
                      <a:pt x="f26" y="f7"/>
                    </a:lnTo>
                    <a:lnTo>
                      <a:pt x="f6" y="f27"/>
                    </a:lnTo>
                    <a:lnTo>
                      <a:pt x="f28" y="f29"/>
                    </a:lnTo>
                    <a:lnTo>
                      <a:pt x="f30" y="f31"/>
                    </a:lnTo>
                    <a:lnTo>
                      <a:pt x="f5" y="f5"/>
                    </a:lnTo>
                    <a:lnTo>
                      <a:pt x="f8" y="f9"/>
                    </a:lnTo>
                    <a:lnTo>
                      <a:pt x="f8" y="f9"/>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grpSp>
      </p:grpSp>
      <p:sp>
        <p:nvSpPr>
          <p:cNvPr id="28" name="Freeform 28">
            <a:extLst>
              <a:ext uri="{FF2B5EF4-FFF2-40B4-BE49-F238E27FC236}">
                <a16:creationId xmlns:a16="http://schemas.microsoft.com/office/drawing/2014/main" id="{778ADEC6-5907-464F-A56A-B6CA428A388C}"/>
              </a:ext>
            </a:extLst>
          </p:cNvPr>
          <p:cNvSpPr/>
          <p:nvPr/>
        </p:nvSpPr>
        <p:spPr>
          <a:xfrm>
            <a:off x="901698" y="5054602"/>
            <a:ext cx="6807195" cy="728667"/>
          </a:xfrm>
          <a:custGeom>
            <a:avLst/>
            <a:gdLst>
              <a:gd name="f0" fmla="val 10800000"/>
              <a:gd name="f1" fmla="val 5400000"/>
              <a:gd name="f2" fmla="val 180"/>
              <a:gd name="f3" fmla="val w"/>
              <a:gd name="f4" fmla="val h"/>
              <a:gd name="f5" fmla="val 0"/>
              <a:gd name="f6" fmla="val 4288"/>
              <a:gd name="f7" fmla="val 459"/>
              <a:gd name="f8" fmla="val 136"/>
              <a:gd name="f9" fmla="val 43"/>
              <a:gd name="f10" fmla="val 556"/>
              <a:gd name="f11" fmla="val 232"/>
              <a:gd name="f12" fmla="val 816"/>
              <a:gd name="f13" fmla="val 256"/>
              <a:gd name="f14" fmla="val 1076"/>
              <a:gd name="f15" fmla="val 280"/>
              <a:gd name="f16" fmla="val 1387"/>
              <a:gd name="f17" fmla="val 124"/>
              <a:gd name="f18" fmla="val 1560"/>
              <a:gd name="f19" fmla="val 144"/>
              <a:gd name="f20" fmla="val 1733"/>
              <a:gd name="f21" fmla="val 164"/>
              <a:gd name="f22" fmla="val 1725"/>
              <a:gd name="f23" fmla="val 375"/>
              <a:gd name="f24" fmla="val 1856"/>
              <a:gd name="f25" fmla="val 376"/>
              <a:gd name="f26" fmla="val 1987"/>
              <a:gd name="f27" fmla="val 377"/>
              <a:gd name="f28" fmla="val 2064"/>
              <a:gd name="f29" fmla="val 139"/>
              <a:gd name="f30" fmla="val 2344"/>
              <a:gd name="f31" fmla="val 152"/>
              <a:gd name="f32" fmla="val 2624"/>
              <a:gd name="f33" fmla="val 165"/>
              <a:gd name="f34" fmla="val 3212"/>
              <a:gd name="f35" fmla="val 3536"/>
              <a:gd name="f36" fmla="val 456"/>
              <a:gd name="f37" fmla="val 3860"/>
              <a:gd name="f38" fmla="val 453"/>
              <a:gd name="f39" fmla="val 4165"/>
              <a:gd name="f40" fmla="val 188"/>
              <a:gd name="f41" fmla="+- 0 0 -90"/>
              <a:gd name="f42" fmla="*/ f3 1 4288"/>
              <a:gd name="f43" fmla="*/ f4 1 459"/>
              <a:gd name="f44" fmla="+- f7 0 f5"/>
              <a:gd name="f45" fmla="+- f6 0 f5"/>
              <a:gd name="f46" fmla="*/ f41 f0 1"/>
              <a:gd name="f47" fmla="*/ f45 1 4288"/>
              <a:gd name="f48" fmla="*/ f44 1 459"/>
              <a:gd name="f49" fmla="*/ f46 1 f2"/>
              <a:gd name="f50" fmla="*/ 0 1 f47"/>
              <a:gd name="f51" fmla="*/ 0 1 f48"/>
              <a:gd name="f52" fmla="*/ 816 1 f47"/>
              <a:gd name="f53" fmla="*/ 256 1 f48"/>
              <a:gd name="f54" fmla="*/ 1560 1 f47"/>
              <a:gd name="f55" fmla="*/ 144 1 f48"/>
              <a:gd name="f56" fmla="*/ 1856 1 f47"/>
              <a:gd name="f57" fmla="*/ 376 1 f48"/>
              <a:gd name="f58" fmla="*/ 2344 1 f47"/>
              <a:gd name="f59" fmla="*/ 152 1 f48"/>
              <a:gd name="f60" fmla="*/ 3536 1 f47"/>
              <a:gd name="f61" fmla="*/ 456 1 f48"/>
              <a:gd name="f62" fmla="*/ 4288 1 f47"/>
              <a:gd name="f63" fmla="*/ 136 1 f48"/>
              <a:gd name="f64" fmla="*/ f6 1 f47"/>
              <a:gd name="f65" fmla="*/ f7 1 f48"/>
              <a:gd name="f66" fmla="+- f49 0 f1"/>
              <a:gd name="f67" fmla="*/ f50 f42 1"/>
              <a:gd name="f68" fmla="*/ f64 f42 1"/>
              <a:gd name="f69" fmla="*/ f65 f43 1"/>
              <a:gd name="f70" fmla="*/ f51 f43 1"/>
              <a:gd name="f71" fmla="*/ f52 f42 1"/>
              <a:gd name="f72" fmla="*/ f53 f43 1"/>
              <a:gd name="f73" fmla="*/ f54 f42 1"/>
              <a:gd name="f74" fmla="*/ f55 f43 1"/>
              <a:gd name="f75" fmla="*/ f56 f42 1"/>
              <a:gd name="f76" fmla="*/ f57 f43 1"/>
              <a:gd name="f77" fmla="*/ f58 f42 1"/>
              <a:gd name="f78" fmla="*/ f59 f43 1"/>
              <a:gd name="f79" fmla="*/ f60 f42 1"/>
              <a:gd name="f80" fmla="*/ f61 f43 1"/>
              <a:gd name="f81" fmla="*/ f62 f42 1"/>
              <a:gd name="f82" fmla="*/ f63 f43 1"/>
            </a:gdLst>
            <a:ahLst/>
            <a:cxnLst>
              <a:cxn ang="3cd4">
                <a:pos x="hc" y="t"/>
              </a:cxn>
              <a:cxn ang="0">
                <a:pos x="r" y="vc"/>
              </a:cxn>
              <a:cxn ang="cd4">
                <a:pos x="hc" y="b"/>
              </a:cxn>
              <a:cxn ang="cd2">
                <a:pos x="l" y="vc"/>
              </a:cxn>
              <a:cxn ang="f66">
                <a:pos x="f67" y="f70"/>
              </a:cxn>
              <a:cxn ang="f66">
                <a:pos x="f71" y="f72"/>
              </a:cxn>
              <a:cxn ang="f66">
                <a:pos x="f73" y="f74"/>
              </a:cxn>
              <a:cxn ang="f66">
                <a:pos x="f75" y="f76"/>
              </a:cxn>
              <a:cxn ang="f66">
                <a:pos x="f77" y="f78"/>
              </a:cxn>
              <a:cxn ang="f66">
                <a:pos x="f79" y="f80"/>
              </a:cxn>
              <a:cxn ang="f66">
                <a:pos x="f81" y="f82"/>
              </a:cxn>
            </a:cxnLst>
            <a:rect l="f67" t="f70" r="f68" b="f69"/>
            <a:pathLst>
              <a:path w="4288" h="459">
                <a:moveTo>
                  <a:pt x="f5" y="f5"/>
                </a:move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7"/>
                  <a:pt x="f35" y="f36"/>
                </a:cubicBezTo>
                <a:cubicBezTo>
                  <a:pt x="f37" y="f38"/>
                  <a:pt x="f39" y="f40"/>
                  <a:pt x="f6" y="f8"/>
                </a:cubicBezTo>
              </a:path>
            </a:pathLst>
          </a:custGeom>
          <a:noFill/>
          <a:ln w="76196" cap="flat">
            <a:solidFill>
              <a:srgbClr val="703DFF"/>
            </a:solidFill>
            <a:prstDash val="solid"/>
            <a:roun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29" name="Freeform 29">
            <a:extLst>
              <a:ext uri="{FF2B5EF4-FFF2-40B4-BE49-F238E27FC236}">
                <a16:creationId xmlns:a16="http://schemas.microsoft.com/office/drawing/2014/main" id="{C73161AB-231B-47A9-8FA9-95BD85682F64}"/>
              </a:ext>
            </a:extLst>
          </p:cNvPr>
          <p:cNvSpPr/>
          <p:nvPr/>
        </p:nvSpPr>
        <p:spPr>
          <a:xfrm>
            <a:off x="4076696" y="1930398"/>
            <a:ext cx="888997" cy="381003"/>
          </a:xfrm>
          <a:custGeom>
            <a:avLst/>
            <a:gdLst>
              <a:gd name="f0" fmla="val 10800000"/>
              <a:gd name="f1" fmla="val 5400000"/>
              <a:gd name="f2" fmla="val 180"/>
              <a:gd name="f3" fmla="val w"/>
              <a:gd name="f4" fmla="val h"/>
              <a:gd name="f5" fmla="val 0"/>
              <a:gd name="f6" fmla="val 560"/>
              <a:gd name="f7" fmla="val 240"/>
              <a:gd name="f8" fmla="val 32"/>
              <a:gd name="f9" fmla="val 102"/>
              <a:gd name="f10" fmla="val 89"/>
              <a:gd name="f11" fmla="val 205"/>
              <a:gd name="f12" fmla="val 147"/>
              <a:gd name="f13" fmla="val 280"/>
              <a:gd name="f14" fmla="val 144"/>
              <a:gd name="f15" fmla="val 355"/>
              <a:gd name="f16" fmla="val 141"/>
              <a:gd name="f17" fmla="val 401"/>
              <a:gd name="f18" fmla="val 448"/>
              <a:gd name="f19" fmla="val 16"/>
              <a:gd name="f20" fmla="val 495"/>
              <a:gd name="f21" fmla="val 541"/>
              <a:gd name="f22" fmla="val 201"/>
              <a:gd name="f23" fmla="+- 0 0 -90"/>
              <a:gd name="f24" fmla="*/ f3 1 560"/>
              <a:gd name="f25" fmla="*/ f4 1 240"/>
              <a:gd name="f26" fmla="+- f7 0 f5"/>
              <a:gd name="f27" fmla="+- f6 0 f5"/>
              <a:gd name="f28" fmla="*/ f23 f0 1"/>
              <a:gd name="f29" fmla="*/ f27 1 560"/>
              <a:gd name="f30" fmla="*/ f26 1 240"/>
              <a:gd name="f31" fmla="*/ f28 1 f2"/>
              <a:gd name="f32" fmla="*/ 0 1 f29"/>
              <a:gd name="f33" fmla="*/ 32 1 f30"/>
              <a:gd name="f34" fmla="*/ 280 1 f29"/>
              <a:gd name="f35" fmla="*/ 144 1 f30"/>
              <a:gd name="f36" fmla="*/ 448 1 f29"/>
              <a:gd name="f37" fmla="*/ 16 1 f30"/>
              <a:gd name="f38" fmla="*/ 560 1 f29"/>
              <a:gd name="f39" fmla="*/ 240 1 f30"/>
              <a:gd name="f40" fmla="*/ f6 1 f29"/>
              <a:gd name="f41" fmla="*/ 0 1 f30"/>
              <a:gd name="f42" fmla="*/ f7 1 f30"/>
              <a:gd name="f43" fmla="+- f31 0 f1"/>
              <a:gd name="f44" fmla="*/ f32 f24 1"/>
              <a:gd name="f45" fmla="*/ f40 f24 1"/>
              <a:gd name="f46" fmla="*/ f42 f25 1"/>
              <a:gd name="f47" fmla="*/ f41 f25 1"/>
              <a:gd name="f48" fmla="*/ f33 f25 1"/>
              <a:gd name="f49" fmla="*/ f34 f24 1"/>
              <a:gd name="f50" fmla="*/ f35 f25 1"/>
              <a:gd name="f51" fmla="*/ f36 f24 1"/>
              <a:gd name="f52" fmla="*/ f37 f25 1"/>
              <a:gd name="f53" fmla="*/ f38 f24 1"/>
              <a:gd name="f54" fmla="*/ f39 f25 1"/>
            </a:gdLst>
            <a:ahLst/>
            <a:cxnLst>
              <a:cxn ang="3cd4">
                <a:pos x="hc" y="t"/>
              </a:cxn>
              <a:cxn ang="0">
                <a:pos x="r" y="vc"/>
              </a:cxn>
              <a:cxn ang="cd4">
                <a:pos x="hc" y="b"/>
              </a:cxn>
              <a:cxn ang="cd2">
                <a:pos x="l" y="vc"/>
              </a:cxn>
              <a:cxn ang="f43">
                <a:pos x="f44" y="f48"/>
              </a:cxn>
              <a:cxn ang="f43">
                <a:pos x="f49" y="f50"/>
              </a:cxn>
              <a:cxn ang="f43">
                <a:pos x="f51" y="f52"/>
              </a:cxn>
              <a:cxn ang="f43">
                <a:pos x="f53" y="f54"/>
              </a:cxn>
            </a:cxnLst>
            <a:rect l="f44" t="f47" r="f45" b="f46"/>
            <a:pathLst>
              <a:path w="560" h="240">
                <a:moveTo>
                  <a:pt x="f5" y="f8"/>
                </a:moveTo>
                <a:cubicBezTo>
                  <a:pt x="f9" y="f10"/>
                  <a:pt x="f11" y="f12"/>
                  <a:pt x="f13" y="f14"/>
                </a:cubicBezTo>
                <a:cubicBezTo>
                  <a:pt x="f15" y="f16"/>
                  <a:pt x="f17" y="f5"/>
                  <a:pt x="f18" y="f19"/>
                </a:cubicBezTo>
                <a:cubicBezTo>
                  <a:pt x="f20" y="f8"/>
                  <a:pt x="f21" y="f22"/>
                  <a:pt x="f6" y="f7"/>
                </a:cubicBezTo>
              </a:path>
            </a:pathLst>
          </a:custGeom>
          <a:noFill/>
          <a:ln w="114300" cap="flat">
            <a:solidFill>
              <a:srgbClr val="FF0000"/>
            </a:solidFill>
            <a:prstDash val="solid"/>
            <a:roun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Tree>
    <p:extLst>
      <p:ext uri="{BB962C8B-B14F-4D97-AF65-F5344CB8AC3E}">
        <p14:creationId xmlns:p14="http://schemas.microsoft.com/office/powerpoint/2010/main" val="104866823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2C45C-9564-4F8C-9451-F62C19F318BC}"/>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2359E91F-7782-4C4B-805F-F4BFF0C905D6}"/>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E1038D-392B-48C2-881D-BCE5E23D27B1}"/>
              </a:ext>
            </a:extLst>
          </p:cNvPr>
          <p:cNvSpPr txBox="1">
            <a:spLocks noGrp="1"/>
          </p:cNvSpPr>
          <p:nvPr>
            <p:ph type="dt" sz="half" idx="7"/>
          </p:nvPr>
        </p:nvSpPr>
        <p:spPr/>
        <p:txBody>
          <a:bodyPr/>
          <a:lstStyle>
            <a:lvl1pPr>
              <a:defRPr/>
            </a:lvl1pPr>
          </a:lstStyle>
          <a:p>
            <a:pPr lvl="0"/>
            <a:endParaRPr lang="en-US"/>
          </a:p>
        </p:txBody>
      </p:sp>
      <p:sp>
        <p:nvSpPr>
          <p:cNvPr id="5" name="Footer Placeholder 4">
            <a:extLst>
              <a:ext uri="{FF2B5EF4-FFF2-40B4-BE49-F238E27FC236}">
                <a16:creationId xmlns:a16="http://schemas.microsoft.com/office/drawing/2014/main" id="{616E5151-7754-4139-8978-FB3F254DBAC8}"/>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9D95712D-674C-47F3-B358-F98B558827AC}"/>
              </a:ext>
            </a:extLst>
          </p:cNvPr>
          <p:cNvSpPr txBox="1">
            <a:spLocks noGrp="1"/>
          </p:cNvSpPr>
          <p:nvPr>
            <p:ph type="sldNum" sz="quarter" idx="8"/>
          </p:nvPr>
        </p:nvSpPr>
        <p:spPr/>
        <p:txBody>
          <a:bodyPr/>
          <a:lstStyle>
            <a:lvl1pPr>
              <a:defRPr/>
            </a:lvl1pPr>
          </a:lstStyle>
          <a:p>
            <a:pPr lvl="0"/>
            <a:fld id="{67432692-B45D-49F8-A744-B2B28B3549BE}" type="slidenum">
              <a:t>‹#›</a:t>
            </a:fld>
            <a:endParaRPr lang="en-US"/>
          </a:p>
        </p:txBody>
      </p:sp>
    </p:spTree>
    <p:extLst>
      <p:ext uri="{BB962C8B-B14F-4D97-AF65-F5344CB8AC3E}">
        <p14:creationId xmlns:p14="http://schemas.microsoft.com/office/powerpoint/2010/main" val="3733943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180B93-4C75-472E-BADB-0E1B7FDCC1DB}"/>
              </a:ext>
            </a:extLst>
          </p:cNvPr>
          <p:cNvSpPr txBox="1">
            <a:spLocks noGrp="1"/>
          </p:cNvSpPr>
          <p:nvPr>
            <p:ph type="title" orient="vert"/>
          </p:nvPr>
        </p:nvSpPr>
        <p:spPr>
          <a:xfrm>
            <a:off x="6457949" y="152403"/>
            <a:ext cx="1924053" cy="5333996"/>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BC7BD93C-11BE-46DB-B14B-2E67A2F94439}"/>
              </a:ext>
            </a:extLst>
          </p:cNvPr>
          <p:cNvSpPr txBox="1">
            <a:spLocks noGrp="1"/>
          </p:cNvSpPr>
          <p:nvPr>
            <p:ph type="body" orient="vert" idx="1"/>
          </p:nvPr>
        </p:nvSpPr>
        <p:spPr>
          <a:xfrm>
            <a:off x="685800" y="152403"/>
            <a:ext cx="5619746" cy="5333996"/>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1FAD20-670A-4C99-A6D3-813CF6724CEA}"/>
              </a:ext>
            </a:extLst>
          </p:cNvPr>
          <p:cNvSpPr txBox="1">
            <a:spLocks noGrp="1"/>
          </p:cNvSpPr>
          <p:nvPr>
            <p:ph type="dt" sz="half" idx="7"/>
          </p:nvPr>
        </p:nvSpPr>
        <p:spPr/>
        <p:txBody>
          <a:bodyPr/>
          <a:lstStyle>
            <a:lvl1pPr>
              <a:defRPr/>
            </a:lvl1pPr>
          </a:lstStyle>
          <a:p>
            <a:pPr lvl="0"/>
            <a:endParaRPr lang="en-US"/>
          </a:p>
        </p:txBody>
      </p:sp>
      <p:sp>
        <p:nvSpPr>
          <p:cNvPr id="5" name="Footer Placeholder 4">
            <a:extLst>
              <a:ext uri="{FF2B5EF4-FFF2-40B4-BE49-F238E27FC236}">
                <a16:creationId xmlns:a16="http://schemas.microsoft.com/office/drawing/2014/main" id="{AF8ACA45-C1A6-45A0-9B5B-13BE3C68F2A0}"/>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F0E41F9C-4CBB-4C74-9FB6-278A8B5ECF05}"/>
              </a:ext>
            </a:extLst>
          </p:cNvPr>
          <p:cNvSpPr txBox="1">
            <a:spLocks noGrp="1"/>
          </p:cNvSpPr>
          <p:nvPr>
            <p:ph type="sldNum" sz="quarter" idx="8"/>
          </p:nvPr>
        </p:nvSpPr>
        <p:spPr/>
        <p:txBody>
          <a:bodyPr/>
          <a:lstStyle>
            <a:lvl1pPr>
              <a:defRPr/>
            </a:lvl1pPr>
          </a:lstStyle>
          <a:p>
            <a:pPr lvl="0"/>
            <a:fld id="{0645C1FD-0084-4B05-90C2-4394B8CB1615}" type="slidenum">
              <a:t>‹#›</a:t>
            </a:fld>
            <a:endParaRPr lang="en-US"/>
          </a:p>
        </p:txBody>
      </p:sp>
    </p:spTree>
    <p:extLst>
      <p:ext uri="{BB962C8B-B14F-4D97-AF65-F5344CB8AC3E}">
        <p14:creationId xmlns:p14="http://schemas.microsoft.com/office/powerpoint/2010/main" val="4294323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233DD-4373-4F1C-AC8F-CC3A5C9F5B42}"/>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E9685603-969F-4564-8838-C8FCD46E8CC4}"/>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A0A180-47AB-461C-95B1-6CD68545079B}"/>
              </a:ext>
            </a:extLst>
          </p:cNvPr>
          <p:cNvSpPr txBox="1">
            <a:spLocks noGrp="1"/>
          </p:cNvSpPr>
          <p:nvPr>
            <p:ph type="dt" sz="half" idx="7"/>
          </p:nvPr>
        </p:nvSpPr>
        <p:spPr/>
        <p:txBody>
          <a:bodyPr/>
          <a:lstStyle>
            <a:lvl1pPr>
              <a:defRPr/>
            </a:lvl1pPr>
          </a:lstStyle>
          <a:p>
            <a:pPr lvl="0"/>
            <a:endParaRPr lang="en-US"/>
          </a:p>
        </p:txBody>
      </p:sp>
      <p:sp>
        <p:nvSpPr>
          <p:cNvPr id="5" name="Footer Placeholder 4">
            <a:extLst>
              <a:ext uri="{FF2B5EF4-FFF2-40B4-BE49-F238E27FC236}">
                <a16:creationId xmlns:a16="http://schemas.microsoft.com/office/drawing/2014/main" id="{C81F5957-AE1B-4E8D-8FF8-5709527CD104}"/>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29E94F90-2CDD-44CB-BAC6-87C4067720EE}"/>
              </a:ext>
            </a:extLst>
          </p:cNvPr>
          <p:cNvSpPr txBox="1">
            <a:spLocks noGrp="1"/>
          </p:cNvSpPr>
          <p:nvPr>
            <p:ph type="sldNum" sz="quarter" idx="8"/>
          </p:nvPr>
        </p:nvSpPr>
        <p:spPr/>
        <p:txBody>
          <a:bodyPr/>
          <a:lstStyle>
            <a:lvl1pPr>
              <a:defRPr/>
            </a:lvl1pPr>
          </a:lstStyle>
          <a:p>
            <a:pPr lvl="0"/>
            <a:fld id="{6192D889-0186-4FC6-BA0E-BA6A6DE8F9A8}" type="slidenum">
              <a:t>‹#›</a:t>
            </a:fld>
            <a:endParaRPr lang="en-US"/>
          </a:p>
        </p:txBody>
      </p:sp>
    </p:spTree>
    <p:extLst>
      <p:ext uri="{BB962C8B-B14F-4D97-AF65-F5344CB8AC3E}">
        <p14:creationId xmlns:p14="http://schemas.microsoft.com/office/powerpoint/2010/main" val="53902535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9D6A2-EEF3-4FB2-8503-C226030C736E}"/>
              </a:ext>
            </a:extLst>
          </p:cNvPr>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a:extLst>
              <a:ext uri="{FF2B5EF4-FFF2-40B4-BE49-F238E27FC236}">
                <a16:creationId xmlns:a16="http://schemas.microsoft.com/office/drawing/2014/main" id="{2F0BF82B-6271-41B6-82DB-A08D23355787}"/>
              </a:ext>
            </a:extLst>
          </p:cNvPr>
          <p:cNvSpPr txBox="1">
            <a:spLocks noGrp="1"/>
          </p:cNvSpPr>
          <p:nvPr>
            <p:ph type="body" idx="1"/>
          </p:nvPr>
        </p:nvSpPr>
        <p:spPr>
          <a:xfrm>
            <a:off x="722311" y="2906713"/>
            <a:ext cx="7772400" cy="1500182"/>
          </a:xfrm>
        </p:spPr>
        <p:txBody>
          <a:bodyPr anchor="b"/>
          <a:lstStyle>
            <a:lvl1pPr marL="0" indent="0">
              <a:spcBef>
                <a:spcPts val="500"/>
              </a:spcBef>
              <a:buNone/>
              <a:defRPr sz="2000"/>
            </a:lvl1pPr>
          </a:lstStyle>
          <a:p>
            <a:pPr lvl="0"/>
            <a:r>
              <a:rPr lang="en-US"/>
              <a:t>Click to edit Master text styles</a:t>
            </a:r>
          </a:p>
        </p:txBody>
      </p:sp>
      <p:sp>
        <p:nvSpPr>
          <p:cNvPr id="4" name="Date Placeholder 3">
            <a:extLst>
              <a:ext uri="{FF2B5EF4-FFF2-40B4-BE49-F238E27FC236}">
                <a16:creationId xmlns:a16="http://schemas.microsoft.com/office/drawing/2014/main" id="{6E85CC53-7610-4F4D-9852-70E022A18BAB}"/>
              </a:ext>
            </a:extLst>
          </p:cNvPr>
          <p:cNvSpPr txBox="1">
            <a:spLocks noGrp="1"/>
          </p:cNvSpPr>
          <p:nvPr>
            <p:ph type="dt" sz="half" idx="7"/>
          </p:nvPr>
        </p:nvSpPr>
        <p:spPr/>
        <p:txBody>
          <a:bodyPr/>
          <a:lstStyle>
            <a:lvl1pPr>
              <a:defRPr/>
            </a:lvl1pPr>
          </a:lstStyle>
          <a:p>
            <a:pPr lvl="0"/>
            <a:endParaRPr lang="en-US"/>
          </a:p>
        </p:txBody>
      </p:sp>
      <p:sp>
        <p:nvSpPr>
          <p:cNvPr id="5" name="Footer Placeholder 4">
            <a:extLst>
              <a:ext uri="{FF2B5EF4-FFF2-40B4-BE49-F238E27FC236}">
                <a16:creationId xmlns:a16="http://schemas.microsoft.com/office/drawing/2014/main" id="{37DD8CDE-5329-4E6E-BDC4-ABFBBC804989}"/>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6CD10A31-0475-4F87-B30F-D2EF4D024B96}"/>
              </a:ext>
            </a:extLst>
          </p:cNvPr>
          <p:cNvSpPr txBox="1">
            <a:spLocks noGrp="1"/>
          </p:cNvSpPr>
          <p:nvPr>
            <p:ph type="sldNum" sz="quarter" idx="8"/>
          </p:nvPr>
        </p:nvSpPr>
        <p:spPr/>
        <p:txBody>
          <a:bodyPr/>
          <a:lstStyle>
            <a:lvl1pPr>
              <a:defRPr/>
            </a:lvl1pPr>
          </a:lstStyle>
          <a:p>
            <a:pPr lvl="0"/>
            <a:fld id="{29499C03-4E1C-4432-8BD4-798067813B09}" type="slidenum">
              <a:t>‹#›</a:t>
            </a:fld>
            <a:endParaRPr lang="en-US"/>
          </a:p>
        </p:txBody>
      </p:sp>
    </p:spTree>
    <p:extLst>
      <p:ext uri="{BB962C8B-B14F-4D97-AF65-F5344CB8AC3E}">
        <p14:creationId xmlns:p14="http://schemas.microsoft.com/office/powerpoint/2010/main" val="800174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9EF26-7584-4758-9A6E-84FD87082141}"/>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FC73596B-07FD-431D-82EE-696D4635EF90}"/>
              </a:ext>
            </a:extLst>
          </p:cNvPr>
          <p:cNvSpPr txBox="1">
            <a:spLocks noGrp="1"/>
          </p:cNvSpPr>
          <p:nvPr>
            <p:ph idx="1"/>
          </p:nvPr>
        </p:nvSpPr>
        <p:spPr>
          <a:xfrm>
            <a:off x="685800" y="1828800"/>
            <a:ext cx="3771899" cy="3657600"/>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76E4D1-87EF-45E2-8AAC-279210B3809E}"/>
              </a:ext>
            </a:extLst>
          </p:cNvPr>
          <p:cNvSpPr txBox="1">
            <a:spLocks noGrp="1"/>
          </p:cNvSpPr>
          <p:nvPr>
            <p:ph idx="2"/>
          </p:nvPr>
        </p:nvSpPr>
        <p:spPr>
          <a:xfrm>
            <a:off x="4610103" y="1828800"/>
            <a:ext cx="3771899" cy="3657600"/>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696B5E-C55F-4670-B0C3-6B50D401C4AE}"/>
              </a:ext>
            </a:extLst>
          </p:cNvPr>
          <p:cNvSpPr txBox="1">
            <a:spLocks noGrp="1"/>
          </p:cNvSpPr>
          <p:nvPr>
            <p:ph type="dt" sz="half" idx="7"/>
          </p:nvPr>
        </p:nvSpPr>
        <p:spPr/>
        <p:txBody>
          <a:bodyPr/>
          <a:lstStyle>
            <a:lvl1pPr>
              <a:defRPr/>
            </a:lvl1pPr>
          </a:lstStyle>
          <a:p>
            <a:pPr lvl="0"/>
            <a:endParaRPr lang="en-US"/>
          </a:p>
        </p:txBody>
      </p:sp>
      <p:sp>
        <p:nvSpPr>
          <p:cNvPr id="6" name="Footer Placeholder 5">
            <a:extLst>
              <a:ext uri="{FF2B5EF4-FFF2-40B4-BE49-F238E27FC236}">
                <a16:creationId xmlns:a16="http://schemas.microsoft.com/office/drawing/2014/main" id="{E2F78B5D-2ECE-4196-AF79-9FEA1845F5FD}"/>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8E05492B-5E33-4B9E-92EE-1DF91306EC78}"/>
              </a:ext>
            </a:extLst>
          </p:cNvPr>
          <p:cNvSpPr txBox="1">
            <a:spLocks noGrp="1"/>
          </p:cNvSpPr>
          <p:nvPr>
            <p:ph type="sldNum" sz="quarter" idx="8"/>
          </p:nvPr>
        </p:nvSpPr>
        <p:spPr/>
        <p:txBody>
          <a:bodyPr/>
          <a:lstStyle>
            <a:lvl1pPr>
              <a:defRPr/>
            </a:lvl1pPr>
          </a:lstStyle>
          <a:p>
            <a:pPr lvl="0"/>
            <a:fld id="{BA32D1C9-DE2A-4902-B937-C091B0A999D6}" type="slidenum">
              <a:t>‹#›</a:t>
            </a:fld>
            <a:endParaRPr lang="en-US"/>
          </a:p>
        </p:txBody>
      </p:sp>
    </p:spTree>
    <p:extLst>
      <p:ext uri="{BB962C8B-B14F-4D97-AF65-F5344CB8AC3E}">
        <p14:creationId xmlns:p14="http://schemas.microsoft.com/office/powerpoint/2010/main" val="320144724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5497C-E497-497B-9C12-35B02F514AC5}"/>
              </a:ext>
            </a:extLst>
          </p:cNvPr>
          <p:cNvSpPr txBox="1">
            <a:spLocks noGrp="1"/>
          </p:cNvSpPr>
          <p:nvPr>
            <p:ph type="title"/>
          </p:nvPr>
        </p:nvSpPr>
        <p:spPr>
          <a:xfrm>
            <a:off x="457200" y="274640"/>
            <a:ext cx="8229600" cy="1143000"/>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A8F6E4DB-E066-4B4F-AF87-EEB025F1BD03}"/>
              </a:ext>
            </a:extLst>
          </p:cNvPr>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1B7EEFA2-8D93-4B3A-9225-9A7F79A91E63}"/>
              </a:ext>
            </a:extLst>
          </p:cNvPr>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BE45B3-A3CD-4782-A228-D291FC39249B}"/>
              </a:ext>
            </a:extLst>
          </p:cNvPr>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77CFE204-4731-4E3A-8873-154469C595DB}"/>
              </a:ext>
            </a:extLst>
          </p:cNvPr>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5152EB-9264-477B-8FF9-70646B2D1F84}"/>
              </a:ext>
            </a:extLst>
          </p:cNvPr>
          <p:cNvSpPr txBox="1">
            <a:spLocks noGrp="1"/>
          </p:cNvSpPr>
          <p:nvPr>
            <p:ph type="dt" sz="half" idx="7"/>
          </p:nvPr>
        </p:nvSpPr>
        <p:spPr/>
        <p:txBody>
          <a:bodyPr/>
          <a:lstStyle>
            <a:lvl1pPr>
              <a:defRPr/>
            </a:lvl1pPr>
          </a:lstStyle>
          <a:p>
            <a:pPr lvl="0"/>
            <a:endParaRPr lang="en-US"/>
          </a:p>
        </p:txBody>
      </p:sp>
      <p:sp>
        <p:nvSpPr>
          <p:cNvPr id="8" name="Footer Placeholder 7">
            <a:extLst>
              <a:ext uri="{FF2B5EF4-FFF2-40B4-BE49-F238E27FC236}">
                <a16:creationId xmlns:a16="http://schemas.microsoft.com/office/drawing/2014/main" id="{9F41F346-A975-4DE8-A2A5-918FDD95500E}"/>
              </a:ext>
            </a:extLst>
          </p:cNvPr>
          <p:cNvSpPr txBox="1">
            <a:spLocks noGrp="1"/>
          </p:cNvSpPr>
          <p:nvPr>
            <p:ph type="ftr" sz="quarter" idx="9"/>
          </p:nvPr>
        </p:nvSpPr>
        <p:spPr/>
        <p:txBody>
          <a:bodyPr/>
          <a:lstStyle>
            <a:lvl1pPr>
              <a:defRPr/>
            </a:lvl1pPr>
          </a:lstStyle>
          <a:p>
            <a:pPr lvl="0"/>
            <a:endParaRPr lang="en-US"/>
          </a:p>
        </p:txBody>
      </p:sp>
      <p:sp>
        <p:nvSpPr>
          <p:cNvPr id="9" name="Slide Number Placeholder 8">
            <a:extLst>
              <a:ext uri="{FF2B5EF4-FFF2-40B4-BE49-F238E27FC236}">
                <a16:creationId xmlns:a16="http://schemas.microsoft.com/office/drawing/2014/main" id="{F3DED71D-471E-42C2-AAB0-5DB5A29BE380}"/>
              </a:ext>
            </a:extLst>
          </p:cNvPr>
          <p:cNvSpPr txBox="1">
            <a:spLocks noGrp="1"/>
          </p:cNvSpPr>
          <p:nvPr>
            <p:ph type="sldNum" sz="quarter" idx="8"/>
          </p:nvPr>
        </p:nvSpPr>
        <p:spPr/>
        <p:txBody>
          <a:bodyPr/>
          <a:lstStyle>
            <a:lvl1pPr>
              <a:defRPr/>
            </a:lvl1pPr>
          </a:lstStyle>
          <a:p>
            <a:pPr lvl="0"/>
            <a:fld id="{47483660-CC2B-4B52-AFD1-397477D81B77}" type="slidenum">
              <a:t>‹#›</a:t>
            </a:fld>
            <a:endParaRPr lang="en-US"/>
          </a:p>
        </p:txBody>
      </p:sp>
    </p:spTree>
    <p:extLst>
      <p:ext uri="{BB962C8B-B14F-4D97-AF65-F5344CB8AC3E}">
        <p14:creationId xmlns:p14="http://schemas.microsoft.com/office/powerpoint/2010/main" val="4076557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E0057-0649-4ECF-85B6-E1967926B352}"/>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62EA052E-CA96-4D3A-9E5D-7DE6830DCC11}"/>
              </a:ext>
            </a:extLst>
          </p:cNvPr>
          <p:cNvSpPr txBox="1">
            <a:spLocks noGrp="1"/>
          </p:cNvSpPr>
          <p:nvPr>
            <p:ph type="dt" sz="half" idx="7"/>
          </p:nvPr>
        </p:nvSpPr>
        <p:spPr/>
        <p:txBody>
          <a:bodyPr/>
          <a:lstStyle>
            <a:lvl1pPr>
              <a:defRPr/>
            </a:lvl1pPr>
          </a:lstStyle>
          <a:p>
            <a:pPr lvl="0"/>
            <a:endParaRPr lang="en-US"/>
          </a:p>
        </p:txBody>
      </p:sp>
      <p:sp>
        <p:nvSpPr>
          <p:cNvPr id="4" name="Footer Placeholder 3">
            <a:extLst>
              <a:ext uri="{FF2B5EF4-FFF2-40B4-BE49-F238E27FC236}">
                <a16:creationId xmlns:a16="http://schemas.microsoft.com/office/drawing/2014/main" id="{C3D7810E-3164-4B41-8C89-339BE80DD030}"/>
              </a:ext>
            </a:extLst>
          </p:cNvPr>
          <p:cNvSpPr txBox="1">
            <a:spLocks noGrp="1"/>
          </p:cNvSpPr>
          <p:nvPr>
            <p:ph type="ftr" sz="quarter" idx="9"/>
          </p:nvPr>
        </p:nvSpPr>
        <p:spPr/>
        <p:txBody>
          <a:bodyPr/>
          <a:lstStyle>
            <a:lvl1pPr>
              <a:defRPr/>
            </a:lvl1pPr>
          </a:lstStyle>
          <a:p>
            <a:pPr lvl="0"/>
            <a:endParaRPr lang="en-US"/>
          </a:p>
        </p:txBody>
      </p:sp>
      <p:sp>
        <p:nvSpPr>
          <p:cNvPr id="5" name="Slide Number Placeholder 4">
            <a:extLst>
              <a:ext uri="{FF2B5EF4-FFF2-40B4-BE49-F238E27FC236}">
                <a16:creationId xmlns:a16="http://schemas.microsoft.com/office/drawing/2014/main" id="{24633BB4-20A1-4042-BAC3-E37899E9EB7E}"/>
              </a:ext>
            </a:extLst>
          </p:cNvPr>
          <p:cNvSpPr txBox="1">
            <a:spLocks noGrp="1"/>
          </p:cNvSpPr>
          <p:nvPr>
            <p:ph type="sldNum" sz="quarter" idx="8"/>
          </p:nvPr>
        </p:nvSpPr>
        <p:spPr/>
        <p:txBody>
          <a:bodyPr/>
          <a:lstStyle>
            <a:lvl1pPr>
              <a:defRPr/>
            </a:lvl1pPr>
          </a:lstStyle>
          <a:p>
            <a:pPr lvl="0"/>
            <a:fld id="{8EB57387-3F49-45AA-8BD2-7E2E5AD730F8}" type="slidenum">
              <a:t>‹#›</a:t>
            </a:fld>
            <a:endParaRPr lang="en-US"/>
          </a:p>
        </p:txBody>
      </p:sp>
    </p:spTree>
    <p:extLst>
      <p:ext uri="{BB962C8B-B14F-4D97-AF65-F5344CB8AC3E}">
        <p14:creationId xmlns:p14="http://schemas.microsoft.com/office/powerpoint/2010/main" val="551852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00E8BD-A5B7-4D11-A63F-322D347D26CD}"/>
              </a:ext>
            </a:extLst>
          </p:cNvPr>
          <p:cNvSpPr txBox="1">
            <a:spLocks noGrp="1"/>
          </p:cNvSpPr>
          <p:nvPr>
            <p:ph type="dt" sz="half" idx="7"/>
          </p:nvPr>
        </p:nvSpPr>
        <p:spPr/>
        <p:txBody>
          <a:bodyPr/>
          <a:lstStyle>
            <a:lvl1pPr>
              <a:defRPr/>
            </a:lvl1pPr>
          </a:lstStyle>
          <a:p>
            <a:pPr lvl="0"/>
            <a:endParaRPr lang="en-US"/>
          </a:p>
        </p:txBody>
      </p:sp>
      <p:sp>
        <p:nvSpPr>
          <p:cNvPr id="3" name="Footer Placeholder 2">
            <a:extLst>
              <a:ext uri="{FF2B5EF4-FFF2-40B4-BE49-F238E27FC236}">
                <a16:creationId xmlns:a16="http://schemas.microsoft.com/office/drawing/2014/main" id="{EC43CC26-199A-42CE-9A46-2A89623B4A55}"/>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1FA1834C-D64F-4820-8BAA-3E761EA42565}"/>
              </a:ext>
            </a:extLst>
          </p:cNvPr>
          <p:cNvSpPr txBox="1">
            <a:spLocks noGrp="1"/>
          </p:cNvSpPr>
          <p:nvPr>
            <p:ph type="sldNum" sz="quarter" idx="8"/>
          </p:nvPr>
        </p:nvSpPr>
        <p:spPr/>
        <p:txBody>
          <a:bodyPr/>
          <a:lstStyle>
            <a:lvl1pPr>
              <a:defRPr/>
            </a:lvl1pPr>
          </a:lstStyle>
          <a:p>
            <a:pPr lvl="0"/>
            <a:fld id="{A6F74BA6-3BD6-486F-B58E-81F593F4489B}" type="slidenum">
              <a:t>‹#›</a:t>
            </a:fld>
            <a:endParaRPr lang="en-US"/>
          </a:p>
        </p:txBody>
      </p:sp>
    </p:spTree>
    <p:extLst>
      <p:ext uri="{BB962C8B-B14F-4D97-AF65-F5344CB8AC3E}">
        <p14:creationId xmlns:p14="http://schemas.microsoft.com/office/powerpoint/2010/main" val="264156858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5D7C-5A74-455C-AADE-B68FE9CEC423}"/>
              </a:ext>
            </a:extLst>
          </p:cNvPr>
          <p:cNvSpPr txBox="1">
            <a:spLocks noGrp="1"/>
          </p:cNvSpPr>
          <p:nvPr>
            <p:ph type="title"/>
          </p:nvPr>
        </p:nvSpPr>
        <p:spPr>
          <a:xfrm>
            <a:off x="457200" y="273048"/>
            <a:ext cx="3008311" cy="1162046"/>
          </a:xfrm>
        </p:spPr>
        <p:txBody>
          <a:bodyPr anchorCtr="0"/>
          <a:lstStyle>
            <a:lvl1pPr algn="l">
              <a:defRPr sz="2000" b="1"/>
            </a:lvl1pPr>
          </a:lstStyle>
          <a:p>
            <a:pPr lvl="0"/>
            <a:r>
              <a:rPr lang="en-US"/>
              <a:t>Click to edit Master title style</a:t>
            </a:r>
          </a:p>
        </p:txBody>
      </p:sp>
      <p:sp>
        <p:nvSpPr>
          <p:cNvPr id="3" name="Content Placeholder 2">
            <a:extLst>
              <a:ext uri="{FF2B5EF4-FFF2-40B4-BE49-F238E27FC236}">
                <a16:creationId xmlns:a16="http://schemas.microsoft.com/office/drawing/2014/main" id="{4FBAF465-6ED2-453F-8BDF-C214011530A4}"/>
              </a:ext>
            </a:extLst>
          </p:cNvPr>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0B6CE16-6769-49F9-9C19-67EE3DFCEC9E}"/>
              </a:ext>
            </a:extLst>
          </p:cNvPr>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4">
            <a:extLst>
              <a:ext uri="{FF2B5EF4-FFF2-40B4-BE49-F238E27FC236}">
                <a16:creationId xmlns:a16="http://schemas.microsoft.com/office/drawing/2014/main" id="{A396DE29-10D7-451E-9506-3EE12AB36F80}"/>
              </a:ext>
            </a:extLst>
          </p:cNvPr>
          <p:cNvSpPr txBox="1">
            <a:spLocks noGrp="1"/>
          </p:cNvSpPr>
          <p:nvPr>
            <p:ph type="dt" sz="half" idx="7"/>
          </p:nvPr>
        </p:nvSpPr>
        <p:spPr/>
        <p:txBody>
          <a:bodyPr/>
          <a:lstStyle>
            <a:lvl1pPr>
              <a:defRPr/>
            </a:lvl1pPr>
          </a:lstStyle>
          <a:p>
            <a:pPr lvl="0"/>
            <a:endParaRPr lang="en-US"/>
          </a:p>
        </p:txBody>
      </p:sp>
      <p:sp>
        <p:nvSpPr>
          <p:cNvPr id="6" name="Footer Placeholder 5">
            <a:extLst>
              <a:ext uri="{FF2B5EF4-FFF2-40B4-BE49-F238E27FC236}">
                <a16:creationId xmlns:a16="http://schemas.microsoft.com/office/drawing/2014/main" id="{D7CB4CA3-50F5-4CD8-812B-E1D5F23E35E8}"/>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75B574DA-50F8-48B6-932D-31774ED762CC}"/>
              </a:ext>
            </a:extLst>
          </p:cNvPr>
          <p:cNvSpPr txBox="1">
            <a:spLocks noGrp="1"/>
          </p:cNvSpPr>
          <p:nvPr>
            <p:ph type="sldNum" sz="quarter" idx="8"/>
          </p:nvPr>
        </p:nvSpPr>
        <p:spPr/>
        <p:txBody>
          <a:bodyPr/>
          <a:lstStyle>
            <a:lvl1pPr>
              <a:defRPr/>
            </a:lvl1pPr>
          </a:lstStyle>
          <a:p>
            <a:pPr lvl="0"/>
            <a:fld id="{3D24D1F1-D30C-4063-90BB-738B8702448A}" type="slidenum">
              <a:t>‹#›</a:t>
            </a:fld>
            <a:endParaRPr lang="en-US"/>
          </a:p>
        </p:txBody>
      </p:sp>
    </p:spTree>
    <p:extLst>
      <p:ext uri="{BB962C8B-B14F-4D97-AF65-F5344CB8AC3E}">
        <p14:creationId xmlns:p14="http://schemas.microsoft.com/office/powerpoint/2010/main" val="1633824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088F-07CC-4149-AC22-E710D6112BBD}"/>
              </a:ext>
            </a:extLst>
          </p:cNvPr>
          <p:cNvSpPr txBox="1">
            <a:spLocks noGrp="1"/>
          </p:cNvSpPr>
          <p:nvPr>
            <p:ph type="title"/>
          </p:nvPr>
        </p:nvSpPr>
        <p:spPr>
          <a:xfrm>
            <a:off x="1792288" y="4800600"/>
            <a:ext cx="5486400" cy="566735"/>
          </a:xfrm>
        </p:spPr>
        <p:txBody>
          <a:bodyPr anchorCtr="0"/>
          <a:lstStyle>
            <a:lvl1pPr algn="l">
              <a:defRPr sz="2000" b="1"/>
            </a:lvl1pPr>
          </a:lstStyle>
          <a:p>
            <a:pPr lvl="0"/>
            <a:r>
              <a:rPr lang="en-US"/>
              <a:t>Click to edit Master title style</a:t>
            </a:r>
          </a:p>
        </p:txBody>
      </p:sp>
      <p:sp>
        <p:nvSpPr>
          <p:cNvPr id="3" name="Picture Placeholder 2">
            <a:extLst>
              <a:ext uri="{FF2B5EF4-FFF2-40B4-BE49-F238E27FC236}">
                <a16:creationId xmlns:a16="http://schemas.microsoft.com/office/drawing/2014/main" id="{698AF8E1-29DF-4294-B7C3-6CC26A8EBD73}"/>
              </a:ext>
            </a:extLst>
          </p:cNvPr>
          <p:cNvSpPr txBox="1">
            <a:spLocks noGrp="1"/>
          </p:cNvSpPr>
          <p:nvPr>
            <p:ph type="pic" idx="1"/>
          </p:nvPr>
        </p:nvSpPr>
        <p:spPr>
          <a:xfrm>
            <a:off x="1792288" y="612776"/>
            <a:ext cx="5486400" cy="4114800"/>
          </a:xfrm>
        </p:spPr>
        <p:txBody>
          <a:bodyPr/>
          <a:lstStyle>
            <a:lvl1pPr marL="0" indent="0">
              <a:buNone/>
              <a:defRPr/>
            </a:lvl1pPr>
          </a:lstStyle>
          <a:p>
            <a:pPr lvl="0"/>
            <a:endParaRPr lang="en-US"/>
          </a:p>
        </p:txBody>
      </p:sp>
      <p:sp>
        <p:nvSpPr>
          <p:cNvPr id="4" name="Text Placeholder 3">
            <a:extLst>
              <a:ext uri="{FF2B5EF4-FFF2-40B4-BE49-F238E27FC236}">
                <a16:creationId xmlns:a16="http://schemas.microsoft.com/office/drawing/2014/main" id="{9D1403CD-DDDC-4A9D-B50A-9EDB1D80A503}"/>
              </a:ext>
            </a:extLst>
          </p:cNvPr>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4">
            <a:extLst>
              <a:ext uri="{FF2B5EF4-FFF2-40B4-BE49-F238E27FC236}">
                <a16:creationId xmlns:a16="http://schemas.microsoft.com/office/drawing/2014/main" id="{F6BA0450-2F05-4C70-A476-7F9B83816C7F}"/>
              </a:ext>
            </a:extLst>
          </p:cNvPr>
          <p:cNvSpPr txBox="1">
            <a:spLocks noGrp="1"/>
          </p:cNvSpPr>
          <p:nvPr>
            <p:ph type="dt" sz="half" idx="7"/>
          </p:nvPr>
        </p:nvSpPr>
        <p:spPr/>
        <p:txBody>
          <a:bodyPr/>
          <a:lstStyle>
            <a:lvl1pPr>
              <a:defRPr/>
            </a:lvl1pPr>
          </a:lstStyle>
          <a:p>
            <a:pPr lvl="0"/>
            <a:endParaRPr lang="en-US"/>
          </a:p>
        </p:txBody>
      </p:sp>
      <p:sp>
        <p:nvSpPr>
          <p:cNvPr id="6" name="Footer Placeholder 5">
            <a:extLst>
              <a:ext uri="{FF2B5EF4-FFF2-40B4-BE49-F238E27FC236}">
                <a16:creationId xmlns:a16="http://schemas.microsoft.com/office/drawing/2014/main" id="{D20D1F3C-6775-4C41-85A2-02909E783C33}"/>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02C77FE6-D892-4CC9-9F30-0ABCE97BB848}"/>
              </a:ext>
            </a:extLst>
          </p:cNvPr>
          <p:cNvSpPr txBox="1">
            <a:spLocks noGrp="1"/>
          </p:cNvSpPr>
          <p:nvPr>
            <p:ph type="sldNum" sz="quarter" idx="8"/>
          </p:nvPr>
        </p:nvSpPr>
        <p:spPr/>
        <p:txBody>
          <a:bodyPr/>
          <a:lstStyle>
            <a:lvl1pPr>
              <a:defRPr/>
            </a:lvl1pPr>
          </a:lstStyle>
          <a:p>
            <a:pPr lvl="0"/>
            <a:fld id="{FA817057-3454-40AA-B2CB-6969E776BED4}" type="slidenum">
              <a:t>‹#›</a:t>
            </a:fld>
            <a:endParaRPr lang="en-US"/>
          </a:p>
        </p:txBody>
      </p:sp>
    </p:spTree>
    <p:extLst>
      <p:ext uri="{BB962C8B-B14F-4D97-AF65-F5344CB8AC3E}">
        <p14:creationId xmlns:p14="http://schemas.microsoft.com/office/powerpoint/2010/main" val="536596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Freeform 2">
            <a:extLst>
              <a:ext uri="{FF2B5EF4-FFF2-40B4-BE49-F238E27FC236}">
                <a16:creationId xmlns:a16="http://schemas.microsoft.com/office/drawing/2014/main" id="{4B1E3A55-8F7D-40D3-8A27-8D43B9FCB5B1}"/>
              </a:ext>
            </a:extLst>
          </p:cNvPr>
          <p:cNvSpPr/>
          <p:nvPr/>
        </p:nvSpPr>
        <p:spPr>
          <a:xfrm rot="3172559">
            <a:off x="7777954" y="-14994"/>
            <a:ext cx="1162046" cy="2084383"/>
          </a:xfrm>
          <a:custGeom>
            <a:avLst/>
            <a:gdLst>
              <a:gd name="f0" fmla="val 10800000"/>
              <a:gd name="f1" fmla="val 5400000"/>
              <a:gd name="f2" fmla="val 180"/>
              <a:gd name="f3" fmla="val w"/>
              <a:gd name="f4" fmla="val h"/>
              <a:gd name="f5" fmla="val 0"/>
              <a:gd name="f6" fmla="val 2903"/>
              <a:gd name="f7" fmla="val 3686"/>
              <a:gd name="f8" fmla="val 433"/>
              <a:gd name="f9" fmla="val 2565"/>
              <a:gd name="f10" fmla="val 80"/>
              <a:gd name="f11" fmla="val 2241"/>
              <a:gd name="f12" fmla="val 110"/>
              <a:gd name="f13" fmla="val 2811"/>
              <a:gd name="f14" fmla="val 3228"/>
              <a:gd name="f15" fmla="val 3631"/>
              <a:gd name="f16" fmla="val 72"/>
              <a:gd name="f17" fmla="val 441"/>
              <a:gd name="f18" fmla="val 3355"/>
              <a:gd name="f19" fmla="val 740"/>
              <a:gd name="f20" fmla="+- 0 0 -90"/>
              <a:gd name="f21" fmla="*/ f3 1 2903"/>
              <a:gd name="f22" fmla="*/ f4 1 3686"/>
              <a:gd name="f23" fmla="+- f7 0 f5"/>
              <a:gd name="f24" fmla="+- f6 0 f5"/>
              <a:gd name="f25" fmla="*/ f20 f0 1"/>
              <a:gd name="f26" fmla="*/ f24 1 2903"/>
              <a:gd name="f27" fmla="*/ f23 1 3686"/>
              <a:gd name="f28" fmla="*/ f25 1 f2"/>
              <a:gd name="f29" fmla="*/ 2903 1 f26"/>
              <a:gd name="f30" fmla="*/ 433 1 f27"/>
              <a:gd name="f31" fmla="*/ 2565 1 f26"/>
              <a:gd name="f32" fmla="*/ 80 1 f27"/>
              <a:gd name="f33" fmla="*/ 2241 1 f26"/>
              <a:gd name="f34" fmla="*/ 0 1 f27"/>
              <a:gd name="f35" fmla="*/ 110 1 f26"/>
              <a:gd name="f36" fmla="*/ 2811 1 f27"/>
              <a:gd name="f37" fmla="*/ 3228 1 f27"/>
              <a:gd name="f38" fmla="*/ 0 1 f26"/>
              <a:gd name="f39" fmla="*/ 3631 1 f27"/>
              <a:gd name="f40" fmla="*/ 72 1 f26"/>
              <a:gd name="f41" fmla="*/ 3686 1 f27"/>
              <a:gd name="f42" fmla="*/ 441 1 f26"/>
              <a:gd name="f43" fmla="*/ 3355 1 f27"/>
              <a:gd name="f44" fmla="*/ 740 1 f26"/>
              <a:gd name="f45" fmla="*/ f6 1 f26"/>
              <a:gd name="f46" fmla="*/ f7 1 f27"/>
              <a:gd name="f47" fmla="+- f28 0 f1"/>
              <a:gd name="f48" fmla="*/ f38 f21 1"/>
              <a:gd name="f49" fmla="*/ f45 f21 1"/>
              <a:gd name="f50" fmla="*/ f46 f22 1"/>
              <a:gd name="f51" fmla="*/ f34 f22 1"/>
              <a:gd name="f52" fmla="*/ f29 f21 1"/>
              <a:gd name="f53" fmla="*/ f30 f22 1"/>
              <a:gd name="f54" fmla="*/ f31 f21 1"/>
              <a:gd name="f55" fmla="*/ f32 f22 1"/>
              <a:gd name="f56" fmla="*/ f33 f21 1"/>
              <a:gd name="f57" fmla="*/ f35 f21 1"/>
              <a:gd name="f58" fmla="*/ f36 f22 1"/>
              <a:gd name="f59" fmla="*/ f37 f22 1"/>
              <a:gd name="f60" fmla="*/ f39 f22 1"/>
              <a:gd name="f61" fmla="*/ f40 f21 1"/>
              <a:gd name="f62" fmla="*/ f41 f22 1"/>
              <a:gd name="f63" fmla="*/ f42 f21 1"/>
              <a:gd name="f64" fmla="*/ f43 f22 1"/>
              <a:gd name="f65" fmla="*/ f44 f21 1"/>
            </a:gdLst>
            <a:ahLst/>
            <a:cxnLst>
              <a:cxn ang="3cd4">
                <a:pos x="hc" y="t"/>
              </a:cxn>
              <a:cxn ang="0">
                <a:pos x="r" y="vc"/>
              </a:cxn>
              <a:cxn ang="cd4">
                <a:pos x="hc" y="b"/>
              </a:cxn>
              <a:cxn ang="cd2">
                <a:pos x="l" y="vc"/>
              </a:cxn>
              <a:cxn ang="f47">
                <a:pos x="f52" y="f53"/>
              </a:cxn>
              <a:cxn ang="f47">
                <a:pos x="f54" y="f55"/>
              </a:cxn>
              <a:cxn ang="f47">
                <a:pos x="f56" y="f51"/>
              </a:cxn>
              <a:cxn ang="f47">
                <a:pos x="f57" y="f58"/>
              </a:cxn>
              <a:cxn ang="f47">
                <a:pos x="f57" y="f59"/>
              </a:cxn>
              <a:cxn ang="f47">
                <a:pos x="f48" y="f60"/>
              </a:cxn>
              <a:cxn ang="f47">
                <a:pos x="f61" y="f62"/>
              </a:cxn>
              <a:cxn ang="f47">
                <a:pos x="f63" y="f64"/>
              </a:cxn>
              <a:cxn ang="f47">
                <a:pos x="f65" y="f59"/>
              </a:cxn>
              <a:cxn ang="f47">
                <a:pos x="f52" y="f53"/>
              </a:cxn>
              <a:cxn ang="f47">
                <a:pos x="f52" y="f53"/>
              </a:cxn>
            </a:cxnLst>
            <a:rect l="f48" t="f51" r="f49" b="f50"/>
            <a:pathLst>
              <a:path w="2903" h="3686">
                <a:moveTo>
                  <a:pt x="f6" y="f8"/>
                </a:moveTo>
                <a:lnTo>
                  <a:pt x="f9" y="f10"/>
                </a:lnTo>
                <a:lnTo>
                  <a:pt x="f11" y="f5"/>
                </a:lnTo>
                <a:lnTo>
                  <a:pt x="f12" y="f13"/>
                </a:lnTo>
                <a:lnTo>
                  <a:pt x="f12" y="f14"/>
                </a:lnTo>
                <a:lnTo>
                  <a:pt x="f5" y="f15"/>
                </a:lnTo>
                <a:lnTo>
                  <a:pt x="f16" y="f7"/>
                </a:lnTo>
                <a:lnTo>
                  <a:pt x="f17" y="f18"/>
                </a:lnTo>
                <a:lnTo>
                  <a:pt x="f19" y="f14"/>
                </a:lnTo>
                <a:lnTo>
                  <a:pt x="f6" y="f8"/>
                </a:lnTo>
                <a:lnTo>
                  <a:pt x="f6" y="f8"/>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3" name="Rectangle 3">
            <a:extLst>
              <a:ext uri="{FF2B5EF4-FFF2-40B4-BE49-F238E27FC236}">
                <a16:creationId xmlns:a16="http://schemas.microsoft.com/office/drawing/2014/main" id="{4B15822A-F194-4326-A198-0101AC4CE5EB}"/>
              </a:ext>
            </a:extLst>
          </p:cNvPr>
          <p:cNvSpPr txBox="1">
            <a:spLocks noGrp="1"/>
          </p:cNvSpPr>
          <p:nvPr>
            <p:ph type="title"/>
          </p:nvPr>
        </p:nvSpPr>
        <p:spPr>
          <a:xfrm>
            <a:off x="685800" y="152403"/>
            <a:ext cx="6870701" cy="1600200"/>
          </a:xfrm>
          <a:prstGeom prst="rect">
            <a:avLst/>
          </a:prstGeom>
          <a:noFill/>
          <a:ln>
            <a:noFill/>
          </a:ln>
        </p:spPr>
        <p:txBody>
          <a:bodyPr vert="horz" wrap="square" lIns="91440" tIns="45720" rIns="91440" bIns="45720" anchor="b" anchorCtr="1" compatLnSpc="1">
            <a:noAutofit/>
          </a:bodyPr>
          <a:lstStyle/>
          <a:p>
            <a:pPr lvl="0"/>
            <a:r>
              <a:rPr lang="en-US"/>
              <a:t>Click to edit Master title style</a:t>
            </a:r>
          </a:p>
        </p:txBody>
      </p:sp>
      <p:sp>
        <p:nvSpPr>
          <p:cNvPr id="4" name="Rectangle 4">
            <a:extLst>
              <a:ext uri="{FF2B5EF4-FFF2-40B4-BE49-F238E27FC236}">
                <a16:creationId xmlns:a16="http://schemas.microsoft.com/office/drawing/2014/main" id="{34622024-4096-44D5-B92A-98E9551E1CBC}"/>
              </a:ext>
            </a:extLst>
          </p:cNvPr>
          <p:cNvSpPr txBox="1">
            <a:spLocks noGrp="1"/>
          </p:cNvSpPr>
          <p:nvPr>
            <p:ph type="body" idx="1"/>
          </p:nvPr>
        </p:nvSpPr>
        <p:spPr>
          <a:xfrm>
            <a:off x="685800" y="1828800"/>
            <a:ext cx="7696203" cy="365760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23707BF6-8C39-4FD0-B803-DA923FB106F6}"/>
              </a:ext>
            </a:extLst>
          </p:cNvPr>
          <p:cNvSpPr txBox="1">
            <a:spLocks noGrp="1"/>
          </p:cNvSpPr>
          <p:nvPr>
            <p:ph type="dt" sz="half" idx="2"/>
          </p:nvPr>
        </p:nvSpPr>
        <p:spPr>
          <a:xfrm>
            <a:off x="1371600" y="6248396"/>
            <a:ext cx="1904996" cy="457200"/>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400" b="0" i="0" u="none" strike="noStrike" kern="1200" cap="none" spc="0" baseline="0">
                <a:solidFill>
                  <a:srgbClr val="000000"/>
                </a:solidFill>
                <a:uFillTx/>
                <a:latin typeface="Comic Sans MS" pitchFamily="66"/>
              </a:defRPr>
            </a:lvl1pPr>
          </a:lstStyle>
          <a:p>
            <a:pPr lvl="0"/>
            <a:endParaRPr lang="en-US"/>
          </a:p>
        </p:txBody>
      </p:sp>
      <p:sp>
        <p:nvSpPr>
          <p:cNvPr id="6" name="Rectangle 6">
            <a:extLst>
              <a:ext uri="{FF2B5EF4-FFF2-40B4-BE49-F238E27FC236}">
                <a16:creationId xmlns:a16="http://schemas.microsoft.com/office/drawing/2014/main" id="{DA304A91-98F7-4DFE-9830-16AFC29CA74B}"/>
              </a:ext>
            </a:extLst>
          </p:cNvPr>
          <p:cNvSpPr txBox="1">
            <a:spLocks noGrp="1"/>
          </p:cNvSpPr>
          <p:nvPr>
            <p:ph type="ftr" sz="quarter" idx="3"/>
          </p:nvPr>
        </p:nvSpPr>
        <p:spPr>
          <a:xfrm>
            <a:off x="3556001" y="6248396"/>
            <a:ext cx="2895603" cy="457200"/>
          </a:xfrm>
          <a:prstGeom prst="rect">
            <a:avLst/>
          </a:prstGeom>
          <a:noFill/>
          <a:ln>
            <a:noFill/>
          </a:ln>
        </p:spPr>
        <p:txBody>
          <a:bodyPr vert="horz" wrap="square" lIns="91440" tIns="45720" rIns="91440" bIns="45720" anchor="t" anchorCtr="1" compatLnSpc="1">
            <a:noAutofit/>
          </a:bodyPr>
          <a:lstStyle>
            <a:lvl1pPr marL="0" marR="0" lvl="0" indent="0" algn="ctr" defTabSz="914400" rtl="0" fontAlgn="auto" hangingPunct="1">
              <a:lnSpc>
                <a:spcPct val="100000"/>
              </a:lnSpc>
              <a:spcBef>
                <a:spcPts val="0"/>
              </a:spcBef>
              <a:spcAft>
                <a:spcPts val="0"/>
              </a:spcAft>
              <a:buNone/>
              <a:tabLst/>
              <a:defRPr lang="en-US" sz="1400" b="0" i="0" u="none" strike="noStrike" kern="1200" cap="none" spc="0" baseline="0">
                <a:solidFill>
                  <a:srgbClr val="000000"/>
                </a:solidFill>
                <a:uFillTx/>
                <a:latin typeface="Comic Sans MS" pitchFamily="66"/>
              </a:defRPr>
            </a:lvl1pPr>
          </a:lstStyle>
          <a:p>
            <a:pPr lvl="0"/>
            <a:endParaRPr lang="en-US"/>
          </a:p>
        </p:txBody>
      </p:sp>
      <p:sp>
        <p:nvSpPr>
          <p:cNvPr id="7" name="Rectangle 7">
            <a:extLst>
              <a:ext uri="{FF2B5EF4-FFF2-40B4-BE49-F238E27FC236}">
                <a16:creationId xmlns:a16="http://schemas.microsoft.com/office/drawing/2014/main" id="{1A862CCC-D23B-4ABD-83CF-117FA7ECA738}"/>
              </a:ext>
            </a:extLst>
          </p:cNvPr>
          <p:cNvSpPr txBox="1">
            <a:spLocks noGrp="1"/>
          </p:cNvSpPr>
          <p:nvPr>
            <p:ph type="sldNum" sz="quarter" idx="4"/>
          </p:nvPr>
        </p:nvSpPr>
        <p:spPr>
          <a:xfrm>
            <a:off x="6718297" y="6248396"/>
            <a:ext cx="1904996" cy="457200"/>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400" b="0" i="0" u="none" strike="noStrike" kern="1200" cap="none" spc="0" baseline="0">
                <a:solidFill>
                  <a:srgbClr val="000000"/>
                </a:solidFill>
                <a:uFillTx/>
                <a:latin typeface="Comic Sans MS" pitchFamily="66"/>
              </a:defRPr>
            </a:lvl1pPr>
          </a:lstStyle>
          <a:p>
            <a:pPr lvl="0"/>
            <a:fld id="{BECAC1F8-9F2D-4161-8DDF-620F204B9414}" type="slidenum">
              <a:t>‹#›</a:t>
            </a:fld>
            <a:endParaRPr lang="en-US"/>
          </a:p>
        </p:txBody>
      </p:sp>
      <p:sp>
        <p:nvSpPr>
          <p:cNvPr id="8" name="Freeform 8">
            <a:extLst>
              <a:ext uri="{FF2B5EF4-FFF2-40B4-BE49-F238E27FC236}">
                <a16:creationId xmlns:a16="http://schemas.microsoft.com/office/drawing/2014/main" id="{840F49B1-9298-4614-A52B-C740633A62A1}"/>
              </a:ext>
            </a:extLst>
          </p:cNvPr>
          <p:cNvSpPr/>
          <p:nvPr/>
        </p:nvSpPr>
        <p:spPr>
          <a:xfrm rot="3172559">
            <a:off x="7865274" y="24610"/>
            <a:ext cx="1165229" cy="2097084"/>
          </a:xfrm>
          <a:custGeom>
            <a:avLst/>
            <a:gdLst>
              <a:gd name="f0" fmla="val 10800000"/>
              <a:gd name="f1" fmla="val 5400000"/>
              <a:gd name="f2" fmla="val 180"/>
              <a:gd name="f3" fmla="val w"/>
              <a:gd name="f4" fmla="val h"/>
              <a:gd name="f5" fmla="val 0"/>
              <a:gd name="f6" fmla="val 2911"/>
              <a:gd name="f7" fmla="val 3703"/>
              <a:gd name="f8" fmla="val 2293"/>
              <a:gd name="f9" fmla="val 130"/>
              <a:gd name="f10" fmla="val 2835"/>
              <a:gd name="f11" fmla="val 131"/>
              <a:gd name="f12" fmla="val 3201"/>
              <a:gd name="f13" fmla="val 3633"/>
              <a:gd name="f14" fmla="val 50"/>
              <a:gd name="f15" fmla="val 422"/>
              <a:gd name="f16" fmla="val 3352"/>
              <a:gd name="f17" fmla="val 763"/>
              <a:gd name="f18" fmla="val 3220"/>
              <a:gd name="f19" fmla="val 428"/>
              <a:gd name="f20" fmla="val 2589"/>
              <a:gd name="f21" fmla="val 96"/>
              <a:gd name="f22" fmla="+- 0 0 -90"/>
              <a:gd name="f23" fmla="*/ f3 1 2911"/>
              <a:gd name="f24" fmla="*/ f4 1 3703"/>
              <a:gd name="f25" fmla="+- f7 0 f5"/>
              <a:gd name="f26" fmla="+- f6 0 f5"/>
              <a:gd name="f27" fmla="*/ f22 f0 1"/>
              <a:gd name="f28" fmla="*/ f26 1 2911"/>
              <a:gd name="f29" fmla="*/ f25 1 3703"/>
              <a:gd name="f30" fmla="*/ f27 1 f2"/>
              <a:gd name="f31" fmla="*/ 2293 1 f28"/>
              <a:gd name="f32" fmla="*/ 0 1 f29"/>
              <a:gd name="f33" fmla="*/ 130 1 f28"/>
              <a:gd name="f34" fmla="*/ 2835 1 f29"/>
              <a:gd name="f35" fmla="*/ 131 1 f28"/>
              <a:gd name="f36" fmla="*/ 3201 1 f29"/>
              <a:gd name="f37" fmla="*/ 0 1 f28"/>
              <a:gd name="f38" fmla="*/ 3633 1 f29"/>
              <a:gd name="f39" fmla="*/ 50 1 f28"/>
              <a:gd name="f40" fmla="*/ 3703 1 f29"/>
              <a:gd name="f41" fmla="*/ 422 1 f28"/>
              <a:gd name="f42" fmla="*/ 3352 1 f29"/>
              <a:gd name="f43" fmla="*/ 763 1 f28"/>
              <a:gd name="f44" fmla="*/ 3220 1 f29"/>
              <a:gd name="f45" fmla="*/ 2911 1 f28"/>
              <a:gd name="f46" fmla="*/ 428 1 f29"/>
              <a:gd name="f47" fmla="*/ 2589 1 f28"/>
              <a:gd name="f48" fmla="*/ 96 1 f29"/>
              <a:gd name="f49" fmla="*/ f6 1 f28"/>
              <a:gd name="f50" fmla="*/ f7 1 f29"/>
              <a:gd name="f51" fmla="+- f30 0 f1"/>
              <a:gd name="f52" fmla="*/ f37 f23 1"/>
              <a:gd name="f53" fmla="*/ f49 f23 1"/>
              <a:gd name="f54" fmla="*/ f50 f24 1"/>
              <a:gd name="f55" fmla="*/ f32 f24 1"/>
              <a:gd name="f56" fmla="*/ f31 f23 1"/>
              <a:gd name="f57" fmla="*/ f33 f23 1"/>
              <a:gd name="f58" fmla="*/ f34 f24 1"/>
              <a:gd name="f59" fmla="*/ f35 f23 1"/>
              <a:gd name="f60" fmla="*/ f36 f24 1"/>
              <a:gd name="f61" fmla="*/ f38 f24 1"/>
              <a:gd name="f62" fmla="*/ f39 f23 1"/>
              <a:gd name="f63" fmla="*/ f40 f24 1"/>
              <a:gd name="f64" fmla="*/ f41 f23 1"/>
              <a:gd name="f65" fmla="*/ f42 f24 1"/>
              <a:gd name="f66" fmla="*/ f43 f23 1"/>
              <a:gd name="f67" fmla="*/ f44 f24 1"/>
              <a:gd name="f68" fmla="*/ f45 f23 1"/>
              <a:gd name="f69" fmla="*/ f46 f24 1"/>
              <a:gd name="f70" fmla="*/ f47 f23 1"/>
              <a:gd name="f71" fmla="*/ f48 f24 1"/>
            </a:gdLst>
            <a:ahLst/>
            <a:cxnLst>
              <a:cxn ang="3cd4">
                <a:pos x="hc" y="t"/>
              </a:cxn>
              <a:cxn ang="0">
                <a:pos x="r" y="vc"/>
              </a:cxn>
              <a:cxn ang="cd4">
                <a:pos x="hc" y="b"/>
              </a:cxn>
              <a:cxn ang="cd2">
                <a:pos x="l" y="vc"/>
              </a:cxn>
              <a:cxn ang="f51">
                <a:pos x="f56" y="f55"/>
              </a:cxn>
              <a:cxn ang="f51">
                <a:pos x="f57" y="f58"/>
              </a:cxn>
              <a:cxn ang="f51">
                <a:pos x="f59" y="f60"/>
              </a:cxn>
              <a:cxn ang="f51">
                <a:pos x="f52" y="f61"/>
              </a:cxn>
              <a:cxn ang="f51">
                <a:pos x="f62" y="f63"/>
              </a:cxn>
              <a:cxn ang="f51">
                <a:pos x="f64" y="f65"/>
              </a:cxn>
              <a:cxn ang="f51">
                <a:pos x="f66" y="f67"/>
              </a:cxn>
              <a:cxn ang="f51">
                <a:pos x="f68" y="f69"/>
              </a:cxn>
              <a:cxn ang="f51">
                <a:pos x="f70" y="f71"/>
              </a:cxn>
              <a:cxn ang="f51">
                <a:pos x="f56" y="f55"/>
              </a:cxn>
              <a:cxn ang="f51">
                <a:pos x="f56" y="f55"/>
              </a:cxn>
            </a:cxnLst>
            <a:rect l="f52" t="f55" r="f53" b="f54"/>
            <a:pathLst>
              <a:path w="2911" h="3703">
                <a:moveTo>
                  <a:pt x="f8" y="f5"/>
                </a:moveTo>
                <a:lnTo>
                  <a:pt x="f9" y="f10"/>
                </a:lnTo>
                <a:lnTo>
                  <a:pt x="f11" y="f12"/>
                </a:lnTo>
                <a:lnTo>
                  <a:pt x="f5" y="f13"/>
                </a:lnTo>
                <a:lnTo>
                  <a:pt x="f14" y="f7"/>
                </a:lnTo>
                <a:lnTo>
                  <a:pt x="f15" y="f16"/>
                </a:lnTo>
                <a:lnTo>
                  <a:pt x="f17" y="f18"/>
                </a:lnTo>
                <a:lnTo>
                  <a:pt x="f6" y="f19"/>
                </a:lnTo>
                <a:lnTo>
                  <a:pt x="f20" y="f21"/>
                </a:lnTo>
                <a:lnTo>
                  <a:pt x="f8" y="f5"/>
                </a:lnTo>
                <a:lnTo>
                  <a:pt x="f8" y="f5"/>
                </a:lnTo>
                <a:close/>
              </a:path>
            </a:pathLst>
          </a:custGeom>
          <a:solidFill>
            <a:srgbClr val="703D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9" name="Freeform 9">
            <a:extLst>
              <a:ext uri="{FF2B5EF4-FFF2-40B4-BE49-F238E27FC236}">
                <a16:creationId xmlns:a16="http://schemas.microsoft.com/office/drawing/2014/main" id="{1E8C55C8-DBB3-420D-8248-35919BC0F839}"/>
              </a:ext>
            </a:extLst>
          </p:cNvPr>
          <p:cNvSpPr/>
          <p:nvPr/>
        </p:nvSpPr>
        <p:spPr>
          <a:xfrm rot="3172559">
            <a:off x="7831135" y="192191"/>
            <a:ext cx="1025527" cy="1571625"/>
          </a:xfrm>
          <a:custGeom>
            <a:avLst/>
            <a:gdLst>
              <a:gd name="f0" fmla="val 10800000"/>
              <a:gd name="f1" fmla="val 5400000"/>
              <a:gd name="f2" fmla="val 180"/>
              <a:gd name="f3" fmla="val w"/>
              <a:gd name="f4" fmla="val h"/>
              <a:gd name="f5" fmla="val 0"/>
              <a:gd name="f6" fmla="val 2561"/>
              <a:gd name="f7" fmla="val 2777"/>
              <a:gd name="f8" fmla="val 2485"/>
              <a:gd name="f9" fmla="val 432"/>
              <a:gd name="f10" fmla="val 2553"/>
              <a:gd name="f11" fmla="val 736"/>
              <a:gd name="f12" fmla="val 399"/>
              <a:gd name="f13" fmla="val 2118"/>
              <a:gd name="f14" fmla="val 82"/>
              <a:gd name="f15" fmla="val 1898"/>
              <a:gd name="f16" fmla="+- 0 0 -90"/>
              <a:gd name="f17" fmla="*/ f3 1 2561"/>
              <a:gd name="f18" fmla="*/ f4 1 2777"/>
              <a:gd name="f19" fmla="+- f7 0 f5"/>
              <a:gd name="f20" fmla="+- f6 0 f5"/>
              <a:gd name="f21" fmla="*/ f16 f0 1"/>
              <a:gd name="f22" fmla="*/ f20 1 2561"/>
              <a:gd name="f23" fmla="*/ f19 1 2777"/>
              <a:gd name="f24" fmla="*/ f21 1 f2"/>
              <a:gd name="f25" fmla="*/ 0 1 f22"/>
              <a:gd name="f26" fmla="*/ 2485 1 f23"/>
              <a:gd name="f27" fmla="*/ 432 1 f22"/>
              <a:gd name="f28" fmla="*/ 2553 1 f23"/>
              <a:gd name="f29" fmla="*/ 736 1 f22"/>
              <a:gd name="f30" fmla="*/ 2777 1 f23"/>
              <a:gd name="f31" fmla="*/ 2561 1 f22"/>
              <a:gd name="f32" fmla="*/ 399 1 f23"/>
              <a:gd name="f33" fmla="*/ 2118 1 f22"/>
              <a:gd name="f34" fmla="*/ 82 1 f23"/>
              <a:gd name="f35" fmla="*/ 1898 1 f22"/>
              <a:gd name="f36" fmla="*/ 0 1 f23"/>
              <a:gd name="f37" fmla="*/ f6 1 f22"/>
              <a:gd name="f38" fmla="*/ f7 1 f23"/>
              <a:gd name="f39" fmla="+- f24 0 f1"/>
              <a:gd name="f40" fmla="*/ f25 f17 1"/>
              <a:gd name="f41" fmla="*/ f37 f17 1"/>
              <a:gd name="f42" fmla="*/ f38 f18 1"/>
              <a:gd name="f43" fmla="*/ f36 f18 1"/>
              <a:gd name="f44" fmla="*/ f26 f18 1"/>
              <a:gd name="f45" fmla="*/ f27 f17 1"/>
              <a:gd name="f46" fmla="*/ f28 f18 1"/>
              <a:gd name="f47" fmla="*/ f29 f17 1"/>
              <a:gd name="f48" fmla="*/ f30 f18 1"/>
              <a:gd name="f49" fmla="*/ f31 f17 1"/>
              <a:gd name="f50" fmla="*/ f32 f18 1"/>
              <a:gd name="f51" fmla="*/ f33 f17 1"/>
              <a:gd name="f52" fmla="*/ f34 f18 1"/>
              <a:gd name="f53" fmla="*/ f35 f17 1"/>
            </a:gdLst>
            <a:ahLst/>
            <a:cxnLst>
              <a:cxn ang="3cd4">
                <a:pos x="hc" y="t"/>
              </a:cxn>
              <a:cxn ang="0">
                <a:pos x="r" y="vc"/>
              </a:cxn>
              <a:cxn ang="cd4">
                <a:pos x="hc" y="b"/>
              </a:cxn>
              <a:cxn ang="cd2">
                <a:pos x="l" y="vc"/>
              </a:cxn>
              <a:cxn ang="f39">
                <a:pos x="f40" y="f44"/>
              </a:cxn>
              <a:cxn ang="f39">
                <a:pos x="f45" y="f46"/>
              </a:cxn>
              <a:cxn ang="f39">
                <a:pos x="f47" y="f48"/>
              </a:cxn>
              <a:cxn ang="f39">
                <a:pos x="f49" y="f50"/>
              </a:cxn>
              <a:cxn ang="f39">
                <a:pos x="f51" y="f52"/>
              </a:cxn>
              <a:cxn ang="f39">
                <a:pos x="f53" y="f43"/>
              </a:cxn>
              <a:cxn ang="f39">
                <a:pos x="f40" y="f44"/>
              </a:cxn>
              <a:cxn ang="f39">
                <a:pos x="f40" y="f44"/>
              </a:cxn>
            </a:cxnLst>
            <a:rect l="f40" t="f43" r="f41" b="f42"/>
            <a:pathLst>
              <a:path w="2561" h="2777">
                <a:moveTo>
                  <a:pt x="f5" y="f8"/>
                </a:moveTo>
                <a:lnTo>
                  <a:pt x="f9" y="f10"/>
                </a:lnTo>
                <a:lnTo>
                  <a:pt x="f11" y="f7"/>
                </a:lnTo>
                <a:lnTo>
                  <a:pt x="f6" y="f12"/>
                </a:lnTo>
                <a:lnTo>
                  <a:pt x="f13" y="f14"/>
                </a:lnTo>
                <a:lnTo>
                  <a:pt x="f15" y="f5"/>
                </a:lnTo>
                <a:lnTo>
                  <a:pt x="f5" y="f8"/>
                </a:lnTo>
                <a:lnTo>
                  <a:pt x="f5" y="f8"/>
                </a:lnTo>
                <a:close/>
              </a:path>
            </a:pathLst>
          </a:custGeom>
          <a:solidFill>
            <a:srgbClr val="FFB8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grpSp>
        <p:nvGrpSpPr>
          <p:cNvPr id="10" name="Group 10">
            <a:extLst>
              <a:ext uri="{FF2B5EF4-FFF2-40B4-BE49-F238E27FC236}">
                <a16:creationId xmlns:a16="http://schemas.microsoft.com/office/drawing/2014/main" id="{C260F669-FD9B-4E6C-8FE1-79666A2666E8}"/>
              </a:ext>
            </a:extLst>
          </p:cNvPr>
          <p:cNvGrpSpPr/>
          <p:nvPr/>
        </p:nvGrpSpPr>
        <p:grpSpPr>
          <a:xfrm>
            <a:off x="7936" y="5540377"/>
            <a:ext cx="1784351" cy="1246179"/>
            <a:chOff x="7936" y="5540377"/>
            <a:chExt cx="1784351" cy="1246179"/>
          </a:xfrm>
        </p:grpSpPr>
        <p:sp>
          <p:nvSpPr>
            <p:cNvPr id="11" name="Freeform 11">
              <a:extLst>
                <a:ext uri="{FF2B5EF4-FFF2-40B4-BE49-F238E27FC236}">
                  <a16:creationId xmlns:a16="http://schemas.microsoft.com/office/drawing/2014/main" id="{C1F9C84A-0EDB-4069-A148-F6F630DF7001}"/>
                </a:ext>
              </a:extLst>
            </p:cNvPr>
            <p:cNvSpPr/>
            <p:nvPr/>
          </p:nvSpPr>
          <p:spPr>
            <a:xfrm>
              <a:off x="38103" y="5564188"/>
              <a:ext cx="1728792" cy="1030291"/>
            </a:xfrm>
            <a:custGeom>
              <a:avLst/>
              <a:gdLst>
                <a:gd name="f0" fmla="val 10800000"/>
                <a:gd name="f1" fmla="val 5400000"/>
                <a:gd name="f2" fmla="val 180"/>
                <a:gd name="f3" fmla="val w"/>
                <a:gd name="f4" fmla="val h"/>
                <a:gd name="f5" fmla="val 0"/>
                <a:gd name="f6" fmla="val 2177"/>
                <a:gd name="f7" fmla="val 1298"/>
                <a:gd name="f8" fmla="val 1587"/>
                <a:gd name="f9" fmla="val 1260"/>
                <a:gd name="f10" fmla="val 1420"/>
                <a:gd name="f11" fmla="val 1106"/>
                <a:gd name="f12" fmla="val 1331"/>
                <a:gd name="f13" fmla="val 477"/>
                <a:gd name="f14" fmla="val 2139"/>
                <a:gd name="f15" fmla="val 330"/>
                <a:gd name="f16" fmla="val 203"/>
                <a:gd name="f17" fmla="val 2099"/>
                <a:gd name="f18" fmla="val 100"/>
                <a:gd name="f19" fmla="val 1276"/>
                <a:gd name="f20" fmla="val 211"/>
                <a:gd name="f21" fmla="val 1219"/>
                <a:gd name="f22" fmla="val 32"/>
                <a:gd name="f23" fmla="val 1085"/>
                <a:gd name="f24" fmla="val 958"/>
                <a:gd name="f25" fmla="val 28"/>
                <a:gd name="f26" fmla="val 888"/>
                <a:gd name="f27" fmla="val 106"/>
                <a:gd name="f28" fmla="val 937"/>
                <a:gd name="f29" fmla="val 285"/>
                <a:gd name="f30" fmla="val 660"/>
                <a:gd name="f31" fmla="val 441"/>
                <a:gd name="f32" fmla="val 983"/>
                <a:gd name="f33" fmla="val 473"/>
                <a:gd name="f34" fmla="val 1112"/>
                <a:gd name="f35" fmla="val 889"/>
                <a:gd name="f36" fmla="val 141"/>
                <a:gd name="f37" fmla="val 469"/>
                <a:gd name="f38" fmla="val 46"/>
                <a:gd name="f39" fmla="val 509"/>
                <a:gd name="f40" fmla="val 636"/>
                <a:gd name="f41" fmla="val 55"/>
                <a:gd name="f42" fmla="val 779"/>
                <a:gd name="f43" fmla="val 1139"/>
                <a:gd name="f44" fmla="val 1288"/>
                <a:gd name="f45" fmla="val 1378"/>
                <a:gd name="f46" fmla="val 1256"/>
                <a:gd name="f47" fmla="val 1570"/>
                <a:gd name="f48" fmla="+- 0 0 -90"/>
                <a:gd name="f49" fmla="*/ f3 1 2177"/>
                <a:gd name="f50" fmla="*/ f4 1 1298"/>
                <a:gd name="f51" fmla="+- f7 0 f5"/>
                <a:gd name="f52" fmla="+- f6 0 f5"/>
                <a:gd name="f53" fmla="*/ f48 f0 1"/>
                <a:gd name="f54" fmla="*/ f52 1 2177"/>
                <a:gd name="f55" fmla="*/ f51 1 1298"/>
                <a:gd name="f56" fmla="*/ f53 1 f2"/>
                <a:gd name="f57" fmla="*/ 1587 1 f54"/>
                <a:gd name="f58" fmla="*/ 1260 1 f55"/>
                <a:gd name="f59" fmla="*/ 1420 1 f54"/>
                <a:gd name="f60" fmla="*/ 1106 1 f55"/>
                <a:gd name="f61" fmla="*/ 1331 1 f54"/>
                <a:gd name="f62" fmla="*/ 477 1 f55"/>
                <a:gd name="f63" fmla="*/ 2139 1 f54"/>
                <a:gd name="f64" fmla="*/ 330 1 f55"/>
                <a:gd name="f65" fmla="*/ 2177 1 f54"/>
                <a:gd name="f66" fmla="*/ 203 1 f55"/>
                <a:gd name="f67" fmla="*/ 2099 1 f54"/>
                <a:gd name="f68" fmla="*/ 100 1 f55"/>
                <a:gd name="f69" fmla="*/ 1276 1 f54"/>
                <a:gd name="f70" fmla="*/ 211 1 f55"/>
                <a:gd name="f71" fmla="*/ 1219 1 f54"/>
                <a:gd name="f72" fmla="*/ 32 1 f55"/>
                <a:gd name="f73" fmla="*/ 1085 1 f54"/>
                <a:gd name="f74" fmla="*/ 0 1 f55"/>
                <a:gd name="f75" fmla="*/ 958 1 f54"/>
                <a:gd name="f76" fmla="*/ 28 1 f55"/>
                <a:gd name="f77" fmla="*/ 888 1 f54"/>
                <a:gd name="f78" fmla="*/ 106 1 f55"/>
                <a:gd name="f79" fmla="*/ 937 1 f54"/>
                <a:gd name="f80" fmla="*/ 285 1 f55"/>
                <a:gd name="f81" fmla="*/ 660 1 f54"/>
                <a:gd name="f82" fmla="*/ 441 1 f55"/>
                <a:gd name="f83" fmla="*/ 983 1 f54"/>
                <a:gd name="f84" fmla="*/ 473 1 f55"/>
                <a:gd name="f85" fmla="*/ 1112 1 f54"/>
                <a:gd name="f86" fmla="*/ 889 1 f55"/>
                <a:gd name="f87" fmla="*/ 141 1 f54"/>
                <a:gd name="f88" fmla="*/ 469 1 f55"/>
                <a:gd name="f89" fmla="*/ 46 1 f54"/>
                <a:gd name="f90" fmla="*/ 509 1 f55"/>
                <a:gd name="f91" fmla="*/ 0 1 f54"/>
                <a:gd name="f92" fmla="*/ 636 1 f55"/>
                <a:gd name="f93" fmla="*/ 55 1 f54"/>
                <a:gd name="f94" fmla="*/ 779 1 f55"/>
                <a:gd name="f95" fmla="*/ 1139 1 f54"/>
                <a:gd name="f96" fmla="*/ 1288 1 f55"/>
                <a:gd name="f97" fmla="*/ 1378 1 f54"/>
                <a:gd name="f98" fmla="*/ 1256 1 f55"/>
                <a:gd name="f99" fmla="*/ 1570 1 f54"/>
                <a:gd name="f100" fmla="*/ 1298 1 f55"/>
                <a:gd name="f101" fmla="*/ f6 1 f54"/>
                <a:gd name="f102" fmla="*/ f7 1 f55"/>
                <a:gd name="f103" fmla="+- f56 0 f1"/>
                <a:gd name="f104" fmla="*/ f91 f49 1"/>
                <a:gd name="f105" fmla="*/ f101 f49 1"/>
                <a:gd name="f106" fmla="*/ f102 f50 1"/>
                <a:gd name="f107" fmla="*/ f74 f50 1"/>
                <a:gd name="f108" fmla="*/ f57 f49 1"/>
                <a:gd name="f109" fmla="*/ f58 f50 1"/>
                <a:gd name="f110" fmla="*/ f59 f49 1"/>
                <a:gd name="f111" fmla="*/ f60 f50 1"/>
                <a:gd name="f112" fmla="*/ f61 f49 1"/>
                <a:gd name="f113" fmla="*/ f62 f50 1"/>
                <a:gd name="f114" fmla="*/ f63 f49 1"/>
                <a:gd name="f115" fmla="*/ f64 f50 1"/>
                <a:gd name="f116" fmla="*/ f65 f49 1"/>
                <a:gd name="f117" fmla="*/ f66 f50 1"/>
                <a:gd name="f118" fmla="*/ f67 f49 1"/>
                <a:gd name="f119" fmla="*/ f68 f50 1"/>
                <a:gd name="f120" fmla="*/ f69 f49 1"/>
                <a:gd name="f121" fmla="*/ f70 f50 1"/>
                <a:gd name="f122" fmla="*/ f71 f49 1"/>
                <a:gd name="f123" fmla="*/ f72 f50 1"/>
                <a:gd name="f124" fmla="*/ f73 f49 1"/>
                <a:gd name="f125" fmla="*/ f75 f49 1"/>
                <a:gd name="f126" fmla="*/ f76 f50 1"/>
                <a:gd name="f127" fmla="*/ f77 f49 1"/>
                <a:gd name="f128" fmla="*/ f78 f50 1"/>
                <a:gd name="f129" fmla="*/ f79 f49 1"/>
                <a:gd name="f130" fmla="*/ f80 f50 1"/>
                <a:gd name="f131" fmla="*/ f81 f49 1"/>
                <a:gd name="f132" fmla="*/ f82 f50 1"/>
                <a:gd name="f133" fmla="*/ f83 f49 1"/>
                <a:gd name="f134" fmla="*/ f84 f50 1"/>
                <a:gd name="f135" fmla="*/ f85 f49 1"/>
                <a:gd name="f136" fmla="*/ f86 f50 1"/>
                <a:gd name="f137" fmla="*/ f87 f49 1"/>
                <a:gd name="f138" fmla="*/ f88 f50 1"/>
                <a:gd name="f139" fmla="*/ f89 f49 1"/>
                <a:gd name="f140" fmla="*/ f90 f50 1"/>
                <a:gd name="f141" fmla="*/ f92 f50 1"/>
                <a:gd name="f142" fmla="*/ f93 f49 1"/>
                <a:gd name="f143" fmla="*/ f94 f50 1"/>
                <a:gd name="f144" fmla="*/ f95 f49 1"/>
                <a:gd name="f145" fmla="*/ f96 f50 1"/>
                <a:gd name="f146" fmla="*/ f97 f49 1"/>
                <a:gd name="f147" fmla="*/ f98 f50 1"/>
                <a:gd name="f148" fmla="*/ f99 f49 1"/>
                <a:gd name="f149" fmla="*/ f100 f50 1"/>
              </a:gdLst>
              <a:ahLst/>
              <a:cxnLst>
                <a:cxn ang="3cd4">
                  <a:pos x="hc" y="t"/>
                </a:cxn>
                <a:cxn ang="0">
                  <a:pos x="r" y="vc"/>
                </a:cxn>
                <a:cxn ang="cd4">
                  <a:pos x="hc" y="b"/>
                </a:cxn>
                <a:cxn ang="cd2">
                  <a:pos x="l" y="vc"/>
                </a:cxn>
                <a:cxn ang="f103">
                  <a:pos x="f108" y="f109"/>
                </a:cxn>
                <a:cxn ang="f103">
                  <a:pos x="f110" y="f111"/>
                </a:cxn>
                <a:cxn ang="f103">
                  <a:pos x="f112" y="f113"/>
                </a:cxn>
                <a:cxn ang="f103">
                  <a:pos x="f114" y="f115"/>
                </a:cxn>
                <a:cxn ang="f103">
                  <a:pos x="f116" y="f117"/>
                </a:cxn>
                <a:cxn ang="f103">
                  <a:pos x="f118" y="f119"/>
                </a:cxn>
                <a:cxn ang="f103">
                  <a:pos x="f120" y="f121"/>
                </a:cxn>
                <a:cxn ang="f103">
                  <a:pos x="f122" y="f123"/>
                </a:cxn>
                <a:cxn ang="f103">
                  <a:pos x="f124" y="f107"/>
                </a:cxn>
                <a:cxn ang="f103">
                  <a:pos x="f125" y="f126"/>
                </a:cxn>
                <a:cxn ang="f103">
                  <a:pos x="f127" y="f128"/>
                </a:cxn>
                <a:cxn ang="f103">
                  <a:pos x="f129" y="f130"/>
                </a:cxn>
                <a:cxn ang="f103">
                  <a:pos x="f131" y="f132"/>
                </a:cxn>
                <a:cxn ang="f103">
                  <a:pos x="f133" y="f134"/>
                </a:cxn>
                <a:cxn ang="f103">
                  <a:pos x="f135" y="f136"/>
                </a:cxn>
                <a:cxn ang="f103">
                  <a:pos x="f137" y="f138"/>
                </a:cxn>
                <a:cxn ang="f103">
                  <a:pos x="f139" y="f140"/>
                </a:cxn>
                <a:cxn ang="f103">
                  <a:pos x="f104" y="f141"/>
                </a:cxn>
                <a:cxn ang="f103">
                  <a:pos x="f142" y="f143"/>
                </a:cxn>
                <a:cxn ang="f103">
                  <a:pos x="f144" y="f145"/>
                </a:cxn>
                <a:cxn ang="f103">
                  <a:pos x="f146" y="f147"/>
                </a:cxn>
                <a:cxn ang="f103">
                  <a:pos x="f148" y="f149"/>
                </a:cxn>
                <a:cxn ang="f103">
                  <a:pos x="f108" y="f109"/>
                </a:cxn>
                <a:cxn ang="f103">
                  <a:pos x="f108" y="f109"/>
                </a:cxn>
              </a:cxnLst>
              <a:rect l="f104" t="f107" r="f105" b="f106"/>
              <a:pathLst>
                <a:path w="2177" h="1298">
                  <a:moveTo>
                    <a:pt x="f8" y="f9"/>
                  </a:moveTo>
                  <a:lnTo>
                    <a:pt x="f10" y="f11"/>
                  </a:lnTo>
                  <a:lnTo>
                    <a:pt x="f12" y="f13"/>
                  </a:lnTo>
                  <a:lnTo>
                    <a:pt x="f14" y="f15"/>
                  </a:lnTo>
                  <a:lnTo>
                    <a:pt x="f6" y="f16"/>
                  </a:lnTo>
                  <a:lnTo>
                    <a:pt x="f17" y="f18"/>
                  </a:lnTo>
                  <a:lnTo>
                    <a:pt x="f19" y="f20"/>
                  </a:lnTo>
                  <a:lnTo>
                    <a:pt x="f21" y="f22"/>
                  </a:lnTo>
                  <a:lnTo>
                    <a:pt x="f23" y="f5"/>
                  </a:lnTo>
                  <a:lnTo>
                    <a:pt x="f24" y="f25"/>
                  </a:lnTo>
                  <a:lnTo>
                    <a:pt x="f26" y="f27"/>
                  </a:lnTo>
                  <a:lnTo>
                    <a:pt x="f28" y="f29"/>
                  </a:lnTo>
                  <a:lnTo>
                    <a:pt x="f30" y="f31"/>
                  </a:lnTo>
                  <a:lnTo>
                    <a:pt x="f32" y="f33"/>
                  </a:lnTo>
                  <a:lnTo>
                    <a:pt x="f34" y="f35"/>
                  </a:lnTo>
                  <a:lnTo>
                    <a:pt x="f36" y="f37"/>
                  </a:lnTo>
                  <a:lnTo>
                    <a:pt x="f38" y="f39"/>
                  </a:lnTo>
                  <a:lnTo>
                    <a:pt x="f5" y="f40"/>
                  </a:lnTo>
                  <a:lnTo>
                    <a:pt x="f41" y="f42"/>
                  </a:lnTo>
                  <a:lnTo>
                    <a:pt x="f43" y="f44"/>
                  </a:lnTo>
                  <a:lnTo>
                    <a:pt x="f45" y="f46"/>
                  </a:lnTo>
                  <a:lnTo>
                    <a:pt x="f47" y="f7"/>
                  </a:lnTo>
                  <a:lnTo>
                    <a:pt x="f8" y="f9"/>
                  </a:lnTo>
                  <a:lnTo>
                    <a:pt x="f8" y="f9"/>
                  </a:lnTo>
                  <a:close/>
                </a:path>
              </a:pathLst>
            </a:custGeom>
            <a:solidFill>
              <a:srgbClr val="F8F8F8"/>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12" name="Freeform 12">
              <a:extLst>
                <a:ext uri="{FF2B5EF4-FFF2-40B4-BE49-F238E27FC236}">
                  <a16:creationId xmlns:a16="http://schemas.microsoft.com/office/drawing/2014/main" id="{781E83CA-CB54-4B39-971D-411EF4539EDB}"/>
                </a:ext>
              </a:extLst>
            </p:cNvPr>
            <p:cNvSpPr/>
            <p:nvPr/>
          </p:nvSpPr>
          <p:spPr>
            <a:xfrm>
              <a:off x="1622429" y="5686425"/>
              <a:ext cx="112708" cy="204789"/>
            </a:xfrm>
            <a:custGeom>
              <a:avLst/>
              <a:gdLst>
                <a:gd name="f0" fmla="val 10800000"/>
                <a:gd name="f1" fmla="val 5400000"/>
                <a:gd name="f2" fmla="val 180"/>
                <a:gd name="f3" fmla="val w"/>
                <a:gd name="f4" fmla="val h"/>
                <a:gd name="f5" fmla="val 0"/>
                <a:gd name="f6" fmla="val 143"/>
                <a:gd name="f7" fmla="val 258"/>
                <a:gd name="f8" fmla="val 7"/>
                <a:gd name="f9" fmla="val 120"/>
                <a:gd name="f10" fmla="val 233"/>
                <a:gd name="f11" fmla="val 8"/>
                <a:gd name="f12" fmla="+- 0 0 -90"/>
                <a:gd name="f13" fmla="*/ f3 1 143"/>
                <a:gd name="f14" fmla="*/ f4 1 258"/>
                <a:gd name="f15" fmla="+- f7 0 f5"/>
                <a:gd name="f16" fmla="+- f6 0 f5"/>
                <a:gd name="f17" fmla="*/ f12 f0 1"/>
                <a:gd name="f18" fmla="*/ f16 1 143"/>
                <a:gd name="f19" fmla="*/ f15 1 258"/>
                <a:gd name="f20" fmla="*/ f17 1 f2"/>
                <a:gd name="f21" fmla="*/ 0 1 f18"/>
                <a:gd name="f22" fmla="*/ 7 1 f19"/>
                <a:gd name="f23" fmla="*/ 120 1 f18"/>
                <a:gd name="f24" fmla="*/ 0 1 f19"/>
                <a:gd name="f25" fmla="*/ 143 1 f18"/>
                <a:gd name="f26" fmla="*/ 233 1 f19"/>
                <a:gd name="f27" fmla="*/ 8 1 f18"/>
                <a:gd name="f28" fmla="*/ 258 1 f19"/>
                <a:gd name="f29" fmla="*/ f6 1 f18"/>
                <a:gd name="f30" fmla="*/ f7 1 f19"/>
                <a:gd name="f31" fmla="+- f20 0 f1"/>
                <a:gd name="f32" fmla="*/ f21 f13 1"/>
                <a:gd name="f33" fmla="*/ f29 f13 1"/>
                <a:gd name="f34" fmla="*/ f30 f14 1"/>
                <a:gd name="f35" fmla="*/ f24 f14 1"/>
                <a:gd name="f36" fmla="*/ f22 f14 1"/>
                <a:gd name="f37" fmla="*/ f23 f13 1"/>
                <a:gd name="f38" fmla="*/ f25 f13 1"/>
                <a:gd name="f39" fmla="*/ f26 f14 1"/>
                <a:gd name="f40" fmla="*/ f27 f13 1"/>
                <a:gd name="f41" fmla="*/ f28 f14 1"/>
              </a:gdLst>
              <a:ahLst/>
              <a:cxnLst>
                <a:cxn ang="3cd4">
                  <a:pos x="hc" y="t"/>
                </a:cxn>
                <a:cxn ang="0">
                  <a:pos x="r" y="vc"/>
                </a:cxn>
                <a:cxn ang="cd4">
                  <a:pos x="hc" y="b"/>
                </a:cxn>
                <a:cxn ang="cd2">
                  <a:pos x="l" y="vc"/>
                </a:cxn>
                <a:cxn ang="f31">
                  <a:pos x="f32" y="f36"/>
                </a:cxn>
                <a:cxn ang="f31">
                  <a:pos x="f37" y="f35"/>
                </a:cxn>
                <a:cxn ang="f31">
                  <a:pos x="f38" y="f39"/>
                </a:cxn>
                <a:cxn ang="f31">
                  <a:pos x="f40" y="f41"/>
                </a:cxn>
                <a:cxn ang="f31">
                  <a:pos x="f32" y="f36"/>
                </a:cxn>
                <a:cxn ang="f31">
                  <a:pos x="f32" y="f36"/>
                </a:cxn>
              </a:cxnLst>
              <a:rect l="f32" t="f35" r="f33" b="f34"/>
              <a:pathLst>
                <a:path w="143" h="258">
                  <a:moveTo>
                    <a:pt x="f5" y="f8"/>
                  </a:moveTo>
                  <a:lnTo>
                    <a:pt x="f9" y="f5"/>
                  </a:lnTo>
                  <a:lnTo>
                    <a:pt x="f6" y="f10"/>
                  </a:lnTo>
                  <a:lnTo>
                    <a:pt x="f11" y="f7"/>
                  </a:lnTo>
                  <a:lnTo>
                    <a:pt x="f5" y="f8"/>
                  </a:lnTo>
                  <a:lnTo>
                    <a:pt x="f5" y="f8"/>
                  </a:lnTo>
                  <a:close/>
                </a:path>
              </a:pathLst>
            </a:custGeom>
            <a:solidFill>
              <a:srgbClr val="FFEF66"/>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13" name="Freeform 13">
              <a:extLst>
                <a:ext uri="{FF2B5EF4-FFF2-40B4-BE49-F238E27FC236}">
                  <a16:creationId xmlns:a16="http://schemas.microsoft.com/office/drawing/2014/main" id="{93EA2333-01E3-4272-A54C-2805AE34987D}"/>
                </a:ext>
              </a:extLst>
            </p:cNvPr>
            <p:cNvSpPr/>
            <p:nvPr/>
          </p:nvSpPr>
          <p:spPr>
            <a:xfrm>
              <a:off x="31747" y="5991221"/>
              <a:ext cx="1257300" cy="650879"/>
            </a:xfrm>
            <a:custGeom>
              <a:avLst/>
              <a:gdLst>
                <a:gd name="f0" fmla="val 10800000"/>
                <a:gd name="f1" fmla="val 5400000"/>
                <a:gd name="f2" fmla="val 180"/>
                <a:gd name="f3" fmla="val w"/>
                <a:gd name="f4" fmla="val h"/>
                <a:gd name="f5" fmla="val 0"/>
                <a:gd name="f6" fmla="val 1586"/>
                <a:gd name="f7" fmla="val 821"/>
                <a:gd name="f8" fmla="val 137"/>
                <a:gd name="f9" fmla="val 1331"/>
                <a:gd name="f10" fmla="val 519"/>
                <a:gd name="f11" fmla="val 1428"/>
                <a:gd name="f12" fmla="val 638"/>
                <a:gd name="f13" fmla="val 792"/>
                <a:gd name="f14" fmla="val 1565"/>
                <a:gd name="f15" fmla="val 1350"/>
                <a:gd name="f16" fmla="val 787"/>
                <a:gd name="f17" fmla="val 1145"/>
                <a:gd name="f18" fmla="val 811"/>
                <a:gd name="f19" fmla="val 42"/>
                <a:gd name="f20" fmla="val 298"/>
                <a:gd name="f21" fmla="val 150"/>
                <a:gd name="f22" fmla="val 46"/>
                <a:gd name="f23" fmla="val 32"/>
                <a:gd name="f24" fmla="+- 0 0 -90"/>
                <a:gd name="f25" fmla="*/ f3 1 1586"/>
                <a:gd name="f26" fmla="*/ f4 1 821"/>
                <a:gd name="f27" fmla="+- f7 0 f5"/>
                <a:gd name="f28" fmla="+- f6 0 f5"/>
                <a:gd name="f29" fmla="*/ f24 f0 1"/>
                <a:gd name="f30" fmla="*/ f28 1 1586"/>
                <a:gd name="f31" fmla="*/ f27 1 821"/>
                <a:gd name="f32" fmla="*/ f29 1 f2"/>
                <a:gd name="f33" fmla="*/ 137 1 f30"/>
                <a:gd name="f34" fmla="*/ 0 1 f31"/>
                <a:gd name="f35" fmla="*/ 1331 1 f30"/>
                <a:gd name="f36" fmla="*/ 519 1 f31"/>
                <a:gd name="f37" fmla="*/ 1428 1 f30"/>
                <a:gd name="f38" fmla="*/ 638 1 f31"/>
                <a:gd name="f39" fmla="*/ 1586 1 f30"/>
                <a:gd name="f40" fmla="*/ 792 1 f31"/>
                <a:gd name="f41" fmla="*/ 1565 1 f30"/>
                <a:gd name="f42" fmla="*/ 821 1 f31"/>
                <a:gd name="f43" fmla="*/ 1350 1 f30"/>
                <a:gd name="f44" fmla="*/ 787 1 f31"/>
                <a:gd name="f45" fmla="*/ 1145 1 f30"/>
                <a:gd name="f46" fmla="*/ 811 1 f31"/>
                <a:gd name="f47" fmla="*/ 42 1 f30"/>
                <a:gd name="f48" fmla="*/ 298 1 f31"/>
                <a:gd name="f49" fmla="*/ 0 1 f30"/>
                <a:gd name="f50" fmla="*/ 150 1 f31"/>
                <a:gd name="f51" fmla="*/ 46 1 f30"/>
                <a:gd name="f52" fmla="*/ 32 1 f31"/>
                <a:gd name="f53" fmla="*/ f6 1 f30"/>
                <a:gd name="f54" fmla="*/ f7 1 f31"/>
                <a:gd name="f55" fmla="+- f32 0 f1"/>
                <a:gd name="f56" fmla="*/ f49 f25 1"/>
                <a:gd name="f57" fmla="*/ f53 f25 1"/>
                <a:gd name="f58" fmla="*/ f54 f26 1"/>
                <a:gd name="f59" fmla="*/ f34 f26 1"/>
                <a:gd name="f60" fmla="*/ f33 f25 1"/>
                <a:gd name="f61" fmla="*/ f35 f25 1"/>
                <a:gd name="f62" fmla="*/ f36 f26 1"/>
                <a:gd name="f63" fmla="*/ f37 f25 1"/>
                <a:gd name="f64" fmla="*/ f38 f26 1"/>
                <a:gd name="f65" fmla="*/ f39 f25 1"/>
                <a:gd name="f66" fmla="*/ f40 f26 1"/>
                <a:gd name="f67" fmla="*/ f41 f25 1"/>
                <a:gd name="f68" fmla="*/ f42 f26 1"/>
                <a:gd name="f69" fmla="*/ f43 f25 1"/>
                <a:gd name="f70" fmla="*/ f44 f26 1"/>
                <a:gd name="f71" fmla="*/ f45 f25 1"/>
                <a:gd name="f72" fmla="*/ f46 f26 1"/>
                <a:gd name="f73" fmla="*/ f47 f25 1"/>
                <a:gd name="f74" fmla="*/ f48 f26 1"/>
                <a:gd name="f75" fmla="*/ f50 f26 1"/>
                <a:gd name="f76" fmla="*/ f51 f25 1"/>
                <a:gd name="f77" fmla="*/ f52 f26 1"/>
              </a:gdLst>
              <a:ahLst/>
              <a:cxnLst>
                <a:cxn ang="3cd4">
                  <a:pos x="hc" y="t"/>
                </a:cxn>
                <a:cxn ang="0">
                  <a:pos x="r" y="vc"/>
                </a:cxn>
                <a:cxn ang="cd4">
                  <a:pos x="hc" y="b"/>
                </a:cxn>
                <a:cxn ang="cd2">
                  <a:pos x="l" y="vc"/>
                </a:cxn>
                <a:cxn ang="f55">
                  <a:pos x="f60" y="f59"/>
                </a:cxn>
                <a:cxn ang="f55">
                  <a:pos x="f61" y="f62"/>
                </a:cxn>
                <a:cxn ang="f55">
                  <a:pos x="f63" y="f64"/>
                </a:cxn>
                <a:cxn ang="f55">
                  <a:pos x="f65" y="f66"/>
                </a:cxn>
                <a:cxn ang="f55">
                  <a:pos x="f67" y="f68"/>
                </a:cxn>
                <a:cxn ang="f55">
                  <a:pos x="f69" y="f70"/>
                </a:cxn>
                <a:cxn ang="f55">
                  <a:pos x="f71" y="f72"/>
                </a:cxn>
                <a:cxn ang="f55">
                  <a:pos x="f73" y="f74"/>
                </a:cxn>
                <a:cxn ang="f55">
                  <a:pos x="f56" y="f75"/>
                </a:cxn>
                <a:cxn ang="f55">
                  <a:pos x="f76" y="f77"/>
                </a:cxn>
                <a:cxn ang="f55">
                  <a:pos x="f60" y="f59"/>
                </a:cxn>
                <a:cxn ang="f55">
                  <a:pos x="f60" y="f59"/>
                </a:cxn>
              </a:cxnLst>
              <a:rect l="f56" t="f59" r="f57" b="f58"/>
              <a:pathLst>
                <a:path w="1586" h="821">
                  <a:moveTo>
                    <a:pt x="f8" y="f5"/>
                  </a:moveTo>
                  <a:lnTo>
                    <a:pt x="f9" y="f10"/>
                  </a:lnTo>
                  <a:lnTo>
                    <a:pt x="f11" y="f12"/>
                  </a:lnTo>
                  <a:lnTo>
                    <a:pt x="f6" y="f13"/>
                  </a:lnTo>
                  <a:lnTo>
                    <a:pt x="f14" y="f7"/>
                  </a:lnTo>
                  <a:lnTo>
                    <a:pt x="f15" y="f16"/>
                  </a:lnTo>
                  <a:lnTo>
                    <a:pt x="f17" y="f18"/>
                  </a:lnTo>
                  <a:lnTo>
                    <a:pt x="f19" y="f20"/>
                  </a:lnTo>
                  <a:lnTo>
                    <a:pt x="f5" y="f21"/>
                  </a:lnTo>
                  <a:lnTo>
                    <a:pt x="f22" y="f23"/>
                  </a:lnTo>
                  <a:lnTo>
                    <a:pt x="f8" y="f5"/>
                  </a:lnTo>
                  <a:lnTo>
                    <a:pt x="f8" y="f5"/>
                  </a:lnTo>
                  <a:close/>
                </a:path>
              </a:pathLst>
            </a:custGeom>
            <a:solidFill>
              <a:srgbClr val="FF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14" name="Freeform 14">
              <a:extLst>
                <a:ext uri="{FF2B5EF4-FFF2-40B4-BE49-F238E27FC236}">
                  <a16:creationId xmlns:a16="http://schemas.microsoft.com/office/drawing/2014/main" id="{F755935D-1E5B-4C51-91D7-4F084E624F29}"/>
                </a:ext>
              </a:extLst>
            </p:cNvPr>
            <p:cNvSpPr/>
            <p:nvPr/>
          </p:nvSpPr>
          <p:spPr>
            <a:xfrm>
              <a:off x="204789" y="6045198"/>
              <a:ext cx="833439" cy="593729"/>
            </a:xfrm>
            <a:custGeom>
              <a:avLst/>
              <a:gdLst>
                <a:gd name="f0" fmla="val 10800000"/>
                <a:gd name="f1" fmla="val 5400000"/>
                <a:gd name="f2" fmla="val 180"/>
                <a:gd name="f3" fmla="val w"/>
                <a:gd name="f4" fmla="val h"/>
                <a:gd name="f5" fmla="val 0"/>
                <a:gd name="f6" fmla="val 1049"/>
                <a:gd name="f7" fmla="val 747"/>
                <a:gd name="f8" fmla="val 325"/>
                <a:gd name="f9" fmla="val 922"/>
                <a:gd name="f10" fmla="val 939"/>
                <a:gd name="f11" fmla="val 534"/>
                <a:gd name="f12" fmla="val 422"/>
                <a:gd name="f13" fmla="val 78"/>
                <a:gd name="f14" fmla="val 127"/>
                <a:gd name="f15" fmla="+- 0 0 -90"/>
                <a:gd name="f16" fmla="*/ f3 1 1049"/>
                <a:gd name="f17" fmla="*/ f4 1 747"/>
                <a:gd name="f18" fmla="+- f7 0 f5"/>
                <a:gd name="f19" fmla="+- f6 0 f5"/>
                <a:gd name="f20" fmla="*/ f15 f0 1"/>
                <a:gd name="f21" fmla="*/ f19 1 1049"/>
                <a:gd name="f22" fmla="*/ f18 1 747"/>
                <a:gd name="f23" fmla="*/ f20 1 f2"/>
                <a:gd name="f24" fmla="*/ 0 1 f21"/>
                <a:gd name="f25" fmla="*/ 325 1 f22"/>
                <a:gd name="f26" fmla="*/ 922 1 f21"/>
                <a:gd name="f27" fmla="*/ 747 1 f22"/>
                <a:gd name="f28" fmla="*/ 939 1 f21"/>
                <a:gd name="f29" fmla="*/ 534 1 f22"/>
                <a:gd name="f30" fmla="*/ 1049 1 f21"/>
                <a:gd name="f31" fmla="*/ 422 1 f22"/>
                <a:gd name="f32" fmla="*/ 78 1 f21"/>
                <a:gd name="f33" fmla="*/ 0 1 f22"/>
                <a:gd name="f34" fmla="*/ 127 1 f22"/>
                <a:gd name="f35" fmla="*/ f6 1 f21"/>
                <a:gd name="f36" fmla="*/ f7 1 f22"/>
                <a:gd name="f37" fmla="+- f23 0 f1"/>
                <a:gd name="f38" fmla="*/ f24 f16 1"/>
                <a:gd name="f39" fmla="*/ f35 f16 1"/>
                <a:gd name="f40" fmla="*/ f36 f17 1"/>
                <a:gd name="f41" fmla="*/ f33 f17 1"/>
                <a:gd name="f42" fmla="*/ f25 f17 1"/>
                <a:gd name="f43" fmla="*/ f26 f16 1"/>
                <a:gd name="f44" fmla="*/ f27 f17 1"/>
                <a:gd name="f45" fmla="*/ f28 f16 1"/>
                <a:gd name="f46" fmla="*/ f29 f17 1"/>
                <a:gd name="f47" fmla="*/ f30 f16 1"/>
                <a:gd name="f48" fmla="*/ f31 f17 1"/>
                <a:gd name="f49" fmla="*/ f32 f16 1"/>
                <a:gd name="f50" fmla="*/ f34 f17 1"/>
              </a:gdLst>
              <a:ahLst/>
              <a:cxnLst>
                <a:cxn ang="3cd4">
                  <a:pos x="hc" y="t"/>
                </a:cxn>
                <a:cxn ang="0">
                  <a:pos x="r" y="vc"/>
                </a:cxn>
                <a:cxn ang="cd4">
                  <a:pos x="hc" y="b"/>
                </a:cxn>
                <a:cxn ang="cd2">
                  <a:pos x="l" y="vc"/>
                </a:cxn>
                <a:cxn ang="f37">
                  <a:pos x="f38" y="f42"/>
                </a:cxn>
                <a:cxn ang="f37">
                  <a:pos x="f43" y="f44"/>
                </a:cxn>
                <a:cxn ang="f37">
                  <a:pos x="f45" y="f46"/>
                </a:cxn>
                <a:cxn ang="f37">
                  <a:pos x="f47" y="f48"/>
                </a:cxn>
                <a:cxn ang="f37">
                  <a:pos x="f49" y="f41"/>
                </a:cxn>
                <a:cxn ang="f37">
                  <a:pos x="f38" y="f50"/>
                </a:cxn>
                <a:cxn ang="f37">
                  <a:pos x="f38" y="f42"/>
                </a:cxn>
                <a:cxn ang="f37">
                  <a:pos x="f38" y="f42"/>
                </a:cxn>
              </a:cxnLst>
              <a:rect l="f38" t="f41" r="f39" b="f40"/>
              <a:pathLst>
                <a:path w="1049" h="747">
                  <a:moveTo>
                    <a:pt x="f5" y="f8"/>
                  </a:moveTo>
                  <a:lnTo>
                    <a:pt x="f9" y="f7"/>
                  </a:lnTo>
                  <a:lnTo>
                    <a:pt x="f10" y="f11"/>
                  </a:lnTo>
                  <a:lnTo>
                    <a:pt x="f6" y="f12"/>
                  </a:lnTo>
                  <a:lnTo>
                    <a:pt x="f13" y="f5"/>
                  </a:lnTo>
                  <a:lnTo>
                    <a:pt x="f5" y="f14"/>
                  </a:lnTo>
                  <a:lnTo>
                    <a:pt x="f5" y="f8"/>
                  </a:lnTo>
                  <a:lnTo>
                    <a:pt x="f5" y="f8"/>
                  </a:lnTo>
                  <a:close/>
                </a:path>
              </a:pathLst>
            </a:custGeom>
            <a:solidFill>
              <a:srgbClr val="FFB8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15" name="Freeform 15">
              <a:extLst>
                <a:ext uri="{FF2B5EF4-FFF2-40B4-BE49-F238E27FC236}">
                  <a16:creationId xmlns:a16="http://schemas.microsoft.com/office/drawing/2014/main" id="{325D9035-7774-4668-92EB-2FA4904972F4}"/>
                </a:ext>
              </a:extLst>
            </p:cNvPr>
            <p:cNvSpPr/>
            <p:nvPr/>
          </p:nvSpPr>
          <p:spPr>
            <a:xfrm>
              <a:off x="769933" y="5607045"/>
              <a:ext cx="214317" cy="192088"/>
            </a:xfrm>
            <a:custGeom>
              <a:avLst/>
              <a:gdLst>
                <a:gd name="f0" fmla="val 10800000"/>
                <a:gd name="f1" fmla="val 5400000"/>
                <a:gd name="f2" fmla="val 180"/>
                <a:gd name="f3" fmla="val w"/>
                <a:gd name="f4" fmla="val h"/>
                <a:gd name="f5" fmla="val 0"/>
                <a:gd name="f6" fmla="val 272"/>
                <a:gd name="f7" fmla="val 241"/>
                <a:gd name="f8" fmla="val 28"/>
                <a:gd name="f9" fmla="val 160"/>
                <a:gd name="f10" fmla="val 251"/>
                <a:gd name="f11" fmla="val 36"/>
                <a:gd name="f12" fmla="val 139"/>
                <a:gd name="f13" fmla="val 164"/>
                <a:gd name="f14" fmla="val 146"/>
                <a:gd name="f15" fmla="val 32"/>
                <a:gd name="f16" fmla="+- 0 0 -90"/>
                <a:gd name="f17" fmla="*/ f3 1 272"/>
                <a:gd name="f18" fmla="*/ f4 1 241"/>
                <a:gd name="f19" fmla="+- f7 0 f5"/>
                <a:gd name="f20" fmla="+- f6 0 f5"/>
                <a:gd name="f21" fmla="*/ f16 f0 1"/>
                <a:gd name="f22" fmla="*/ f20 1 272"/>
                <a:gd name="f23" fmla="*/ f19 1 241"/>
                <a:gd name="f24" fmla="*/ f21 1 f2"/>
                <a:gd name="f25" fmla="*/ 0 1 f22"/>
                <a:gd name="f26" fmla="*/ 28 1 f23"/>
                <a:gd name="f27" fmla="*/ 160 1 f22"/>
                <a:gd name="f28" fmla="*/ 0 1 f23"/>
                <a:gd name="f29" fmla="*/ 251 1 f22"/>
                <a:gd name="f30" fmla="*/ 36 1 f23"/>
                <a:gd name="f31" fmla="*/ 272 1 f22"/>
                <a:gd name="f32" fmla="*/ 139 1 f23"/>
                <a:gd name="f33" fmla="*/ 164 1 f22"/>
                <a:gd name="f34" fmla="*/ 146 1 f23"/>
                <a:gd name="f35" fmla="*/ 32 1 f22"/>
                <a:gd name="f36" fmla="*/ 241 1 f23"/>
                <a:gd name="f37" fmla="*/ f6 1 f22"/>
                <a:gd name="f38" fmla="*/ f7 1 f23"/>
                <a:gd name="f39" fmla="+- f24 0 f1"/>
                <a:gd name="f40" fmla="*/ f25 f17 1"/>
                <a:gd name="f41" fmla="*/ f37 f17 1"/>
                <a:gd name="f42" fmla="*/ f38 f18 1"/>
                <a:gd name="f43" fmla="*/ f28 f18 1"/>
                <a:gd name="f44" fmla="*/ f26 f18 1"/>
                <a:gd name="f45" fmla="*/ f27 f17 1"/>
                <a:gd name="f46" fmla="*/ f29 f17 1"/>
                <a:gd name="f47" fmla="*/ f30 f18 1"/>
                <a:gd name="f48" fmla="*/ f31 f17 1"/>
                <a:gd name="f49" fmla="*/ f32 f18 1"/>
                <a:gd name="f50" fmla="*/ f33 f17 1"/>
                <a:gd name="f51" fmla="*/ f34 f18 1"/>
                <a:gd name="f52" fmla="*/ f35 f17 1"/>
                <a:gd name="f53" fmla="*/ f36 f18 1"/>
              </a:gdLst>
              <a:ahLst/>
              <a:cxnLst>
                <a:cxn ang="3cd4">
                  <a:pos x="hc" y="t"/>
                </a:cxn>
                <a:cxn ang="0">
                  <a:pos x="r" y="vc"/>
                </a:cxn>
                <a:cxn ang="cd4">
                  <a:pos x="hc" y="b"/>
                </a:cxn>
                <a:cxn ang="cd2">
                  <a:pos x="l" y="vc"/>
                </a:cxn>
                <a:cxn ang="f39">
                  <a:pos x="f40" y="f44"/>
                </a:cxn>
                <a:cxn ang="f39">
                  <a:pos x="f45" y="f43"/>
                </a:cxn>
                <a:cxn ang="f39">
                  <a:pos x="f46" y="f47"/>
                </a:cxn>
                <a:cxn ang="f39">
                  <a:pos x="f48" y="f49"/>
                </a:cxn>
                <a:cxn ang="f39">
                  <a:pos x="f50" y="f51"/>
                </a:cxn>
                <a:cxn ang="f39">
                  <a:pos x="f52" y="f53"/>
                </a:cxn>
                <a:cxn ang="f39">
                  <a:pos x="f40" y="f44"/>
                </a:cxn>
                <a:cxn ang="f39">
                  <a:pos x="f40" y="f44"/>
                </a:cxn>
              </a:cxnLst>
              <a:rect l="f40" t="f43" r="f41" b="f42"/>
              <a:pathLst>
                <a:path w="272" h="241">
                  <a:moveTo>
                    <a:pt x="f5" y="f8"/>
                  </a:moveTo>
                  <a:lnTo>
                    <a:pt x="f9" y="f5"/>
                  </a:lnTo>
                  <a:lnTo>
                    <a:pt x="f10" y="f11"/>
                  </a:lnTo>
                  <a:lnTo>
                    <a:pt x="f6" y="f12"/>
                  </a:lnTo>
                  <a:lnTo>
                    <a:pt x="f13" y="f14"/>
                  </a:lnTo>
                  <a:lnTo>
                    <a:pt x="f15" y="f7"/>
                  </a:lnTo>
                  <a:lnTo>
                    <a:pt x="f5" y="f8"/>
                  </a:lnTo>
                  <a:lnTo>
                    <a:pt x="f5" y="f8"/>
                  </a:lnTo>
                  <a:close/>
                </a:path>
              </a:pathLst>
            </a:custGeom>
            <a:solidFill>
              <a:srgbClr val="00B2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16" name="Freeform 16">
              <a:extLst>
                <a:ext uri="{FF2B5EF4-FFF2-40B4-BE49-F238E27FC236}">
                  <a16:creationId xmlns:a16="http://schemas.microsoft.com/office/drawing/2014/main" id="{FF240F56-5E71-42DE-AAA8-70B7E86A1DD5}"/>
                </a:ext>
              </a:extLst>
            </p:cNvPr>
            <p:cNvSpPr/>
            <p:nvPr/>
          </p:nvSpPr>
          <p:spPr>
            <a:xfrm>
              <a:off x="1017590" y="6608761"/>
              <a:ext cx="120645" cy="177795"/>
            </a:xfrm>
            <a:custGeom>
              <a:avLst/>
              <a:gdLst>
                <a:gd name="f0" fmla="val 10800000"/>
                <a:gd name="f1" fmla="val 5400000"/>
                <a:gd name="f2" fmla="val 180"/>
                <a:gd name="f3" fmla="val w"/>
                <a:gd name="f4" fmla="val h"/>
                <a:gd name="f5" fmla="val 0"/>
                <a:gd name="f6" fmla="val 152"/>
                <a:gd name="f7" fmla="val 224"/>
                <a:gd name="f8" fmla="val 4"/>
                <a:gd name="f9" fmla="val 8"/>
                <a:gd name="f10" fmla="val 72"/>
                <a:gd name="f11" fmla="+- 0 0 -90"/>
                <a:gd name="f12" fmla="*/ f3 1 152"/>
                <a:gd name="f13" fmla="*/ f4 1 224"/>
                <a:gd name="f14" fmla="+- f7 0 f5"/>
                <a:gd name="f15" fmla="+- f6 0 f5"/>
                <a:gd name="f16" fmla="*/ f11 f0 1"/>
                <a:gd name="f17" fmla="*/ f15 1 152"/>
                <a:gd name="f18" fmla="*/ f14 1 224"/>
                <a:gd name="f19" fmla="*/ f16 1 f2"/>
                <a:gd name="f20" fmla="*/ 152 1 f17"/>
                <a:gd name="f21" fmla="*/ 4 1 f18"/>
                <a:gd name="f22" fmla="*/ 224 1 f18"/>
                <a:gd name="f23" fmla="*/ 0 1 f17"/>
                <a:gd name="f24" fmla="*/ 8 1 f18"/>
                <a:gd name="f25" fmla="*/ 72 1 f17"/>
                <a:gd name="f26" fmla="*/ 0 1 f18"/>
                <a:gd name="f27" fmla="*/ f6 1 f17"/>
                <a:gd name="f28" fmla="*/ f7 1 f18"/>
                <a:gd name="f29" fmla="+- f19 0 f1"/>
                <a:gd name="f30" fmla="*/ f23 f12 1"/>
                <a:gd name="f31" fmla="*/ f27 f12 1"/>
                <a:gd name="f32" fmla="*/ f28 f13 1"/>
                <a:gd name="f33" fmla="*/ f26 f13 1"/>
                <a:gd name="f34" fmla="*/ f20 f12 1"/>
                <a:gd name="f35" fmla="*/ f21 f13 1"/>
                <a:gd name="f36" fmla="*/ f22 f13 1"/>
                <a:gd name="f37" fmla="*/ f24 f13 1"/>
                <a:gd name="f38" fmla="*/ f25 f12 1"/>
              </a:gdLst>
              <a:ahLst/>
              <a:cxnLst>
                <a:cxn ang="3cd4">
                  <a:pos x="hc" y="t"/>
                </a:cxn>
                <a:cxn ang="0">
                  <a:pos x="r" y="vc"/>
                </a:cxn>
                <a:cxn ang="cd4">
                  <a:pos x="hc" y="b"/>
                </a:cxn>
                <a:cxn ang="cd2">
                  <a:pos x="l" y="vc"/>
                </a:cxn>
                <a:cxn ang="f29">
                  <a:pos x="f34" y="f35"/>
                </a:cxn>
                <a:cxn ang="f29">
                  <a:pos x="f34" y="f36"/>
                </a:cxn>
                <a:cxn ang="f29">
                  <a:pos x="f30" y="f37"/>
                </a:cxn>
                <a:cxn ang="f29">
                  <a:pos x="f38" y="f33"/>
                </a:cxn>
                <a:cxn ang="f29">
                  <a:pos x="f34" y="f35"/>
                </a:cxn>
                <a:cxn ang="f29">
                  <a:pos x="f34" y="f35"/>
                </a:cxn>
              </a:cxnLst>
              <a:rect l="f30" t="f33" r="f31" b="f32"/>
              <a:pathLst>
                <a:path w="152" h="224">
                  <a:moveTo>
                    <a:pt x="f6" y="f8"/>
                  </a:moveTo>
                  <a:lnTo>
                    <a:pt x="f6" y="f7"/>
                  </a:lnTo>
                  <a:lnTo>
                    <a:pt x="f5" y="f9"/>
                  </a:lnTo>
                  <a:lnTo>
                    <a:pt x="f10" y="f5"/>
                  </a:lnTo>
                  <a:lnTo>
                    <a:pt x="f6" y="f8"/>
                  </a:lnTo>
                  <a:lnTo>
                    <a:pt x="f6" y="f8"/>
                  </a:lnTo>
                  <a:close/>
                </a:path>
              </a:pathLst>
            </a:custGeom>
            <a:solidFill>
              <a:srgbClr val="00B2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17" name="Freeform 17">
              <a:extLst>
                <a:ext uri="{FF2B5EF4-FFF2-40B4-BE49-F238E27FC236}">
                  <a16:creationId xmlns:a16="http://schemas.microsoft.com/office/drawing/2014/main" id="{D3AC377C-2CBC-4CD8-BB02-C52355C17C2E}"/>
                </a:ext>
              </a:extLst>
            </p:cNvPr>
            <p:cNvSpPr/>
            <p:nvPr/>
          </p:nvSpPr>
          <p:spPr>
            <a:xfrm>
              <a:off x="800100" y="5726109"/>
              <a:ext cx="306388" cy="608011"/>
            </a:xfrm>
            <a:custGeom>
              <a:avLst/>
              <a:gdLst>
                <a:gd name="f0" fmla="val 10800000"/>
                <a:gd name="f1" fmla="val 5400000"/>
                <a:gd name="f2" fmla="val 180"/>
                <a:gd name="f3" fmla="val w"/>
                <a:gd name="f4" fmla="val h"/>
                <a:gd name="f5" fmla="val 0"/>
                <a:gd name="f6" fmla="val 386"/>
                <a:gd name="f7" fmla="val 764"/>
                <a:gd name="f8" fmla="val 80"/>
                <a:gd name="f9" fmla="val 87"/>
                <a:gd name="f10" fmla="val 232"/>
                <a:gd name="f11" fmla="val 6"/>
                <a:gd name="f12" fmla="val 279"/>
                <a:gd name="f13" fmla="val 720"/>
                <a:gd name="f14" fmla="val 152"/>
                <a:gd name="f15" fmla="val 677"/>
                <a:gd name="f16" fmla="+- 0 0 -90"/>
                <a:gd name="f17" fmla="*/ f3 1 386"/>
                <a:gd name="f18" fmla="*/ f4 1 764"/>
                <a:gd name="f19" fmla="+- f7 0 f5"/>
                <a:gd name="f20" fmla="+- f6 0 f5"/>
                <a:gd name="f21" fmla="*/ f16 f0 1"/>
                <a:gd name="f22" fmla="*/ f20 1 386"/>
                <a:gd name="f23" fmla="*/ f19 1 764"/>
                <a:gd name="f24" fmla="*/ f21 1 f2"/>
                <a:gd name="f25" fmla="*/ 0 1 f22"/>
                <a:gd name="f26" fmla="*/ 80 1 f23"/>
                <a:gd name="f27" fmla="*/ 87 1 f22"/>
                <a:gd name="f28" fmla="*/ 0 1 f23"/>
                <a:gd name="f29" fmla="*/ 232 1 f22"/>
                <a:gd name="f30" fmla="*/ 6 1 f23"/>
                <a:gd name="f31" fmla="*/ 386 1 f22"/>
                <a:gd name="f32" fmla="*/ 764 1 f23"/>
                <a:gd name="f33" fmla="*/ 279 1 f22"/>
                <a:gd name="f34" fmla="*/ 720 1 f23"/>
                <a:gd name="f35" fmla="*/ 152 1 f22"/>
                <a:gd name="f36" fmla="*/ 677 1 f23"/>
                <a:gd name="f37" fmla="*/ f6 1 f22"/>
                <a:gd name="f38" fmla="*/ f7 1 f23"/>
                <a:gd name="f39" fmla="+- f24 0 f1"/>
                <a:gd name="f40" fmla="*/ f25 f17 1"/>
                <a:gd name="f41" fmla="*/ f37 f17 1"/>
                <a:gd name="f42" fmla="*/ f38 f18 1"/>
                <a:gd name="f43" fmla="*/ f28 f18 1"/>
                <a:gd name="f44" fmla="*/ f26 f18 1"/>
                <a:gd name="f45" fmla="*/ f27 f17 1"/>
                <a:gd name="f46" fmla="*/ f29 f17 1"/>
                <a:gd name="f47" fmla="*/ f30 f18 1"/>
                <a:gd name="f48" fmla="*/ f31 f17 1"/>
                <a:gd name="f49" fmla="*/ f32 f18 1"/>
                <a:gd name="f50" fmla="*/ f33 f17 1"/>
                <a:gd name="f51" fmla="*/ f34 f18 1"/>
                <a:gd name="f52" fmla="*/ f35 f17 1"/>
                <a:gd name="f53" fmla="*/ f36 f18 1"/>
              </a:gdLst>
              <a:ahLst/>
              <a:cxnLst>
                <a:cxn ang="3cd4">
                  <a:pos x="hc" y="t"/>
                </a:cxn>
                <a:cxn ang="0">
                  <a:pos x="r" y="vc"/>
                </a:cxn>
                <a:cxn ang="cd4">
                  <a:pos x="hc" y="b"/>
                </a:cxn>
                <a:cxn ang="cd2">
                  <a:pos x="l" y="vc"/>
                </a:cxn>
                <a:cxn ang="f39">
                  <a:pos x="f40" y="f44"/>
                </a:cxn>
                <a:cxn ang="f39">
                  <a:pos x="f45" y="f43"/>
                </a:cxn>
                <a:cxn ang="f39">
                  <a:pos x="f46" y="f47"/>
                </a:cxn>
                <a:cxn ang="f39">
                  <a:pos x="f48" y="f49"/>
                </a:cxn>
                <a:cxn ang="f39">
                  <a:pos x="f50" y="f51"/>
                </a:cxn>
                <a:cxn ang="f39">
                  <a:pos x="f52" y="f53"/>
                </a:cxn>
                <a:cxn ang="f39">
                  <a:pos x="f40" y="f44"/>
                </a:cxn>
                <a:cxn ang="f39">
                  <a:pos x="f40" y="f44"/>
                </a:cxn>
              </a:cxnLst>
              <a:rect l="f40" t="f43" r="f41" b="f42"/>
              <a:pathLst>
                <a:path w="386" h="764">
                  <a:moveTo>
                    <a:pt x="f5" y="f8"/>
                  </a:moveTo>
                  <a:lnTo>
                    <a:pt x="f9" y="f5"/>
                  </a:lnTo>
                  <a:lnTo>
                    <a:pt x="f10" y="f11"/>
                  </a:lnTo>
                  <a:lnTo>
                    <a:pt x="f6" y="f7"/>
                  </a:lnTo>
                  <a:lnTo>
                    <a:pt x="f12" y="f13"/>
                  </a:lnTo>
                  <a:lnTo>
                    <a:pt x="f14" y="f15"/>
                  </a:lnTo>
                  <a:lnTo>
                    <a:pt x="f5" y="f8"/>
                  </a:lnTo>
                  <a:lnTo>
                    <a:pt x="f5" y="f8"/>
                  </a:lnTo>
                  <a:close/>
                </a:path>
              </a:pathLst>
            </a:custGeom>
            <a:solidFill>
              <a:srgbClr val="FFB8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18" name="Freeform 18">
              <a:extLst>
                <a:ext uri="{FF2B5EF4-FFF2-40B4-BE49-F238E27FC236}">
                  <a16:creationId xmlns:a16="http://schemas.microsoft.com/office/drawing/2014/main" id="{2C084D21-9174-408B-A4BC-AE11AB4B92BB}"/>
                </a:ext>
              </a:extLst>
            </p:cNvPr>
            <p:cNvSpPr/>
            <p:nvPr/>
          </p:nvSpPr>
          <p:spPr>
            <a:xfrm>
              <a:off x="1060447" y="5699126"/>
              <a:ext cx="577845" cy="276221"/>
            </a:xfrm>
            <a:custGeom>
              <a:avLst/>
              <a:gdLst>
                <a:gd name="f0" fmla="val 10800000"/>
                <a:gd name="f1" fmla="val 5400000"/>
                <a:gd name="f2" fmla="val 180"/>
                <a:gd name="f3" fmla="val w"/>
                <a:gd name="f4" fmla="val h"/>
                <a:gd name="f5" fmla="val 0"/>
                <a:gd name="f6" fmla="val 728"/>
                <a:gd name="f7" fmla="val 348"/>
                <a:gd name="f8" fmla="val 692"/>
                <a:gd name="f9" fmla="val 106"/>
                <a:gd name="f10" fmla="val 28"/>
                <a:gd name="f11" fmla="val 715"/>
                <a:gd name="f12" fmla="val 237"/>
                <a:gd name="f13" fmla="val 43"/>
                <a:gd name="f14" fmla="+- 0 0 -90"/>
                <a:gd name="f15" fmla="*/ f3 1 728"/>
                <a:gd name="f16" fmla="*/ f4 1 348"/>
                <a:gd name="f17" fmla="+- f7 0 f5"/>
                <a:gd name="f18" fmla="+- f6 0 f5"/>
                <a:gd name="f19" fmla="*/ f14 f0 1"/>
                <a:gd name="f20" fmla="*/ f18 1 728"/>
                <a:gd name="f21" fmla="*/ f17 1 348"/>
                <a:gd name="f22" fmla="*/ f19 1 f2"/>
                <a:gd name="f23" fmla="*/ 692 1 f20"/>
                <a:gd name="f24" fmla="*/ 0 1 f21"/>
                <a:gd name="f25" fmla="*/ 0 1 f20"/>
                <a:gd name="f26" fmla="*/ 106 1 f21"/>
                <a:gd name="f27" fmla="*/ 28 1 f20"/>
                <a:gd name="f28" fmla="*/ 348 1 f21"/>
                <a:gd name="f29" fmla="*/ 715 1 f20"/>
                <a:gd name="f30" fmla="*/ 237 1 f21"/>
                <a:gd name="f31" fmla="*/ 728 1 f20"/>
                <a:gd name="f32" fmla="*/ 43 1 f21"/>
                <a:gd name="f33" fmla="*/ f6 1 f20"/>
                <a:gd name="f34" fmla="*/ f7 1 f21"/>
                <a:gd name="f35" fmla="+- f22 0 f1"/>
                <a:gd name="f36" fmla="*/ f25 f15 1"/>
                <a:gd name="f37" fmla="*/ f33 f15 1"/>
                <a:gd name="f38" fmla="*/ f34 f16 1"/>
                <a:gd name="f39" fmla="*/ f24 f16 1"/>
                <a:gd name="f40" fmla="*/ f23 f15 1"/>
                <a:gd name="f41" fmla="*/ f26 f16 1"/>
                <a:gd name="f42" fmla="*/ f27 f15 1"/>
                <a:gd name="f43" fmla="*/ f28 f16 1"/>
                <a:gd name="f44" fmla="*/ f29 f15 1"/>
                <a:gd name="f45" fmla="*/ f30 f16 1"/>
                <a:gd name="f46" fmla="*/ f31 f15 1"/>
                <a:gd name="f47" fmla="*/ f32 f16 1"/>
              </a:gdLst>
              <a:ahLst/>
              <a:cxnLst>
                <a:cxn ang="3cd4">
                  <a:pos x="hc" y="t"/>
                </a:cxn>
                <a:cxn ang="0">
                  <a:pos x="r" y="vc"/>
                </a:cxn>
                <a:cxn ang="cd4">
                  <a:pos x="hc" y="b"/>
                </a:cxn>
                <a:cxn ang="cd2">
                  <a:pos x="l" y="vc"/>
                </a:cxn>
                <a:cxn ang="f35">
                  <a:pos x="f40" y="f39"/>
                </a:cxn>
                <a:cxn ang="f35">
                  <a:pos x="f36" y="f41"/>
                </a:cxn>
                <a:cxn ang="f35">
                  <a:pos x="f42" y="f43"/>
                </a:cxn>
                <a:cxn ang="f35">
                  <a:pos x="f44" y="f45"/>
                </a:cxn>
                <a:cxn ang="f35">
                  <a:pos x="f46" y="f47"/>
                </a:cxn>
                <a:cxn ang="f35">
                  <a:pos x="f40" y="f39"/>
                </a:cxn>
                <a:cxn ang="f35">
                  <a:pos x="f40" y="f39"/>
                </a:cxn>
              </a:cxnLst>
              <a:rect l="f36" t="f39" r="f37" b="f38"/>
              <a:pathLst>
                <a:path w="728" h="348">
                  <a:moveTo>
                    <a:pt x="f8" y="f5"/>
                  </a:moveTo>
                  <a:lnTo>
                    <a:pt x="f5" y="f9"/>
                  </a:lnTo>
                  <a:lnTo>
                    <a:pt x="f10" y="f7"/>
                  </a:lnTo>
                  <a:lnTo>
                    <a:pt x="f11" y="f12"/>
                  </a:lnTo>
                  <a:lnTo>
                    <a:pt x="f6" y="f13"/>
                  </a:lnTo>
                  <a:lnTo>
                    <a:pt x="f8" y="f5"/>
                  </a:lnTo>
                  <a:lnTo>
                    <a:pt x="f8" y="f5"/>
                  </a:lnTo>
                  <a:close/>
                </a:path>
              </a:pathLst>
            </a:custGeom>
            <a:solidFill>
              <a:srgbClr val="FFB8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19" name="Freeform 19">
              <a:extLst>
                <a:ext uri="{FF2B5EF4-FFF2-40B4-BE49-F238E27FC236}">
                  <a16:creationId xmlns:a16="http://schemas.microsoft.com/office/drawing/2014/main" id="{28D32C11-826A-4794-8D03-82B502C7B06F}"/>
                </a:ext>
              </a:extLst>
            </p:cNvPr>
            <p:cNvSpPr/>
            <p:nvPr/>
          </p:nvSpPr>
          <p:spPr>
            <a:xfrm>
              <a:off x="550861" y="5862639"/>
              <a:ext cx="247646" cy="106363"/>
            </a:xfrm>
            <a:custGeom>
              <a:avLst/>
              <a:gdLst>
                <a:gd name="f0" fmla="val 10800000"/>
                <a:gd name="f1" fmla="val 5400000"/>
                <a:gd name="f2" fmla="val 180"/>
                <a:gd name="f3" fmla="val w"/>
                <a:gd name="f4" fmla="val h"/>
                <a:gd name="f5" fmla="val 0"/>
                <a:gd name="f6" fmla="val 312"/>
                <a:gd name="f7" fmla="val 135"/>
                <a:gd name="f8" fmla="val 272"/>
                <a:gd name="f9" fmla="val 78"/>
                <a:gd name="f10" fmla="+- 0 0 -90"/>
                <a:gd name="f11" fmla="*/ f3 1 312"/>
                <a:gd name="f12" fmla="*/ f4 1 135"/>
                <a:gd name="f13" fmla="+- f7 0 f5"/>
                <a:gd name="f14" fmla="+- f6 0 f5"/>
                <a:gd name="f15" fmla="*/ f10 f0 1"/>
                <a:gd name="f16" fmla="*/ f14 1 312"/>
                <a:gd name="f17" fmla="*/ f13 1 135"/>
                <a:gd name="f18" fmla="*/ f15 1 f2"/>
                <a:gd name="f19" fmla="*/ 272 1 f16"/>
                <a:gd name="f20" fmla="*/ 0 1 f17"/>
                <a:gd name="f21" fmla="*/ 0 1 f16"/>
                <a:gd name="f22" fmla="*/ 78 1 f17"/>
                <a:gd name="f23" fmla="*/ 312 1 f16"/>
                <a:gd name="f24" fmla="*/ 135 1 f17"/>
                <a:gd name="f25" fmla="*/ f6 1 f16"/>
                <a:gd name="f26" fmla="*/ f7 1 f17"/>
                <a:gd name="f27" fmla="+- f18 0 f1"/>
                <a:gd name="f28" fmla="*/ f21 f11 1"/>
                <a:gd name="f29" fmla="*/ f25 f11 1"/>
                <a:gd name="f30" fmla="*/ f26 f12 1"/>
                <a:gd name="f31" fmla="*/ f20 f12 1"/>
                <a:gd name="f32" fmla="*/ f19 f11 1"/>
                <a:gd name="f33" fmla="*/ f22 f12 1"/>
                <a:gd name="f34" fmla="*/ f23 f11 1"/>
                <a:gd name="f35" fmla="*/ f24 f12 1"/>
              </a:gdLst>
              <a:ahLst/>
              <a:cxnLst>
                <a:cxn ang="3cd4">
                  <a:pos x="hc" y="t"/>
                </a:cxn>
                <a:cxn ang="0">
                  <a:pos x="r" y="vc"/>
                </a:cxn>
                <a:cxn ang="cd4">
                  <a:pos x="hc" y="b"/>
                </a:cxn>
                <a:cxn ang="cd2">
                  <a:pos x="l" y="vc"/>
                </a:cxn>
                <a:cxn ang="f27">
                  <a:pos x="f32" y="f31"/>
                </a:cxn>
                <a:cxn ang="f27">
                  <a:pos x="f28" y="f33"/>
                </a:cxn>
                <a:cxn ang="f27">
                  <a:pos x="f34" y="f35"/>
                </a:cxn>
                <a:cxn ang="f27">
                  <a:pos x="f32" y="f31"/>
                </a:cxn>
                <a:cxn ang="f27">
                  <a:pos x="f32" y="f31"/>
                </a:cxn>
              </a:cxnLst>
              <a:rect l="f28" t="f31" r="f29" b="f30"/>
              <a:pathLst>
                <a:path w="312" h="135">
                  <a:moveTo>
                    <a:pt x="f8" y="f5"/>
                  </a:moveTo>
                  <a:lnTo>
                    <a:pt x="f5" y="f9"/>
                  </a:lnTo>
                  <a:lnTo>
                    <a:pt x="f6" y="f7"/>
                  </a:lnTo>
                  <a:lnTo>
                    <a:pt x="f8" y="f5"/>
                  </a:lnTo>
                  <a:lnTo>
                    <a:pt x="f8" y="f5"/>
                  </a:lnTo>
                  <a:close/>
                </a:path>
              </a:pathLst>
            </a:custGeom>
            <a:solidFill>
              <a:srgbClr val="FFEF66"/>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grpSp>
          <p:nvGrpSpPr>
            <p:cNvPr id="20" name="Group 20">
              <a:extLst>
                <a:ext uri="{FF2B5EF4-FFF2-40B4-BE49-F238E27FC236}">
                  <a16:creationId xmlns:a16="http://schemas.microsoft.com/office/drawing/2014/main" id="{14E65C21-5285-4679-9747-44FDA0CC1729}"/>
                </a:ext>
              </a:extLst>
            </p:cNvPr>
            <p:cNvGrpSpPr/>
            <p:nvPr/>
          </p:nvGrpSpPr>
          <p:grpSpPr>
            <a:xfrm>
              <a:off x="7936" y="5540377"/>
              <a:ext cx="1784351" cy="1238242"/>
              <a:chOff x="7936" y="5540377"/>
              <a:chExt cx="1784351" cy="1238242"/>
            </a:xfrm>
          </p:grpSpPr>
          <p:grpSp>
            <p:nvGrpSpPr>
              <p:cNvPr id="21" name="Group 21">
                <a:extLst>
                  <a:ext uri="{FF2B5EF4-FFF2-40B4-BE49-F238E27FC236}">
                    <a16:creationId xmlns:a16="http://schemas.microsoft.com/office/drawing/2014/main" id="{81D17D52-871A-4599-A22C-945B17A576AC}"/>
                  </a:ext>
                </a:extLst>
              </p:cNvPr>
              <p:cNvGrpSpPr/>
              <p:nvPr/>
            </p:nvGrpSpPr>
            <p:grpSpPr>
              <a:xfrm>
                <a:off x="792163" y="5654677"/>
                <a:ext cx="869950" cy="1123942"/>
                <a:chOff x="792163" y="5654677"/>
                <a:chExt cx="869950" cy="1123942"/>
              </a:xfrm>
            </p:grpSpPr>
            <p:sp>
              <p:nvSpPr>
                <p:cNvPr id="22" name="Freeform 22">
                  <a:extLst>
                    <a:ext uri="{FF2B5EF4-FFF2-40B4-BE49-F238E27FC236}">
                      <a16:creationId xmlns:a16="http://schemas.microsoft.com/office/drawing/2014/main" id="{613BF261-6630-4CCF-8CFA-1291216A8735}"/>
                    </a:ext>
                  </a:extLst>
                </p:cNvPr>
                <p:cNvSpPr/>
                <p:nvPr/>
              </p:nvSpPr>
              <p:spPr>
                <a:xfrm>
                  <a:off x="792163" y="5694361"/>
                  <a:ext cx="249238" cy="138110"/>
                </a:xfrm>
                <a:custGeom>
                  <a:avLst/>
                  <a:gdLst>
                    <a:gd name="f0" fmla="val 10800000"/>
                    <a:gd name="f1" fmla="val 5400000"/>
                    <a:gd name="f2" fmla="val 180"/>
                    <a:gd name="f3" fmla="val w"/>
                    <a:gd name="f4" fmla="val h"/>
                    <a:gd name="f5" fmla="val 0"/>
                    <a:gd name="f6" fmla="val 313"/>
                    <a:gd name="f7" fmla="val 175"/>
                    <a:gd name="f8" fmla="val 107"/>
                    <a:gd name="f9" fmla="val 114"/>
                    <a:gd name="f10" fmla="val 10"/>
                    <a:gd name="f11" fmla="val 213"/>
                    <a:gd name="f12" fmla="val 292"/>
                    <a:gd name="f13" fmla="val 27"/>
                    <a:gd name="f14" fmla="val 91"/>
                    <a:gd name="f15" fmla="val 167"/>
                    <a:gd name="f16" fmla="val 67"/>
                    <a:gd name="f17" fmla="val 74"/>
                    <a:gd name="f18" fmla="val 101"/>
                    <a:gd name="f19" fmla="val 13"/>
                    <a:gd name="f20" fmla="+- 0 0 -90"/>
                    <a:gd name="f21" fmla="*/ f3 1 313"/>
                    <a:gd name="f22" fmla="*/ f4 1 175"/>
                    <a:gd name="f23" fmla="+- f7 0 f5"/>
                    <a:gd name="f24" fmla="+- f6 0 f5"/>
                    <a:gd name="f25" fmla="*/ f20 f0 1"/>
                    <a:gd name="f26" fmla="*/ f24 1 313"/>
                    <a:gd name="f27" fmla="*/ f23 1 175"/>
                    <a:gd name="f28" fmla="*/ f25 1 f2"/>
                    <a:gd name="f29" fmla="*/ 0 1 f26"/>
                    <a:gd name="f30" fmla="*/ 107 1 f27"/>
                    <a:gd name="f31" fmla="*/ 114 1 f26"/>
                    <a:gd name="f32" fmla="*/ 10 1 f27"/>
                    <a:gd name="f33" fmla="*/ 213 1 f26"/>
                    <a:gd name="f34" fmla="*/ 0 1 f27"/>
                    <a:gd name="f35" fmla="*/ 292 1 f26"/>
                    <a:gd name="f36" fmla="*/ 27 1 f27"/>
                    <a:gd name="f37" fmla="*/ 313 1 f26"/>
                    <a:gd name="f38" fmla="*/ 91 1 f27"/>
                    <a:gd name="f39" fmla="*/ 167 1 f26"/>
                    <a:gd name="f40" fmla="*/ 67 1 f27"/>
                    <a:gd name="f41" fmla="*/ 74 1 f26"/>
                    <a:gd name="f42" fmla="*/ 101 1 f27"/>
                    <a:gd name="f43" fmla="*/ 13 1 f26"/>
                    <a:gd name="f44" fmla="*/ 175 1 f27"/>
                    <a:gd name="f45" fmla="*/ f6 1 f26"/>
                    <a:gd name="f46" fmla="*/ f7 1 f27"/>
                    <a:gd name="f47" fmla="+- f28 0 f1"/>
                    <a:gd name="f48" fmla="*/ f29 f21 1"/>
                    <a:gd name="f49" fmla="*/ f45 f21 1"/>
                    <a:gd name="f50" fmla="*/ f46 f22 1"/>
                    <a:gd name="f51" fmla="*/ f34 f22 1"/>
                    <a:gd name="f52" fmla="*/ f30 f22 1"/>
                    <a:gd name="f53" fmla="*/ f31 f21 1"/>
                    <a:gd name="f54" fmla="*/ f32 f22 1"/>
                    <a:gd name="f55" fmla="*/ f33 f21 1"/>
                    <a:gd name="f56" fmla="*/ f35 f21 1"/>
                    <a:gd name="f57" fmla="*/ f36 f22 1"/>
                    <a:gd name="f58" fmla="*/ f37 f21 1"/>
                    <a:gd name="f59" fmla="*/ f38 f22 1"/>
                    <a:gd name="f60" fmla="*/ f39 f21 1"/>
                    <a:gd name="f61" fmla="*/ f40 f22 1"/>
                    <a:gd name="f62" fmla="*/ f41 f21 1"/>
                    <a:gd name="f63" fmla="*/ f42 f22 1"/>
                    <a:gd name="f64" fmla="*/ f43 f21 1"/>
                    <a:gd name="f65" fmla="*/ f44 f22 1"/>
                  </a:gdLst>
                  <a:ahLst/>
                  <a:cxnLst>
                    <a:cxn ang="3cd4">
                      <a:pos x="hc" y="t"/>
                    </a:cxn>
                    <a:cxn ang="0">
                      <a:pos x="r" y="vc"/>
                    </a:cxn>
                    <a:cxn ang="cd4">
                      <a:pos x="hc" y="b"/>
                    </a:cxn>
                    <a:cxn ang="cd2">
                      <a:pos x="l" y="vc"/>
                    </a:cxn>
                    <a:cxn ang="f47">
                      <a:pos x="f48" y="f52"/>
                    </a:cxn>
                    <a:cxn ang="f47">
                      <a:pos x="f53" y="f54"/>
                    </a:cxn>
                    <a:cxn ang="f47">
                      <a:pos x="f55" y="f51"/>
                    </a:cxn>
                    <a:cxn ang="f47">
                      <a:pos x="f56" y="f57"/>
                    </a:cxn>
                    <a:cxn ang="f47">
                      <a:pos x="f58" y="f59"/>
                    </a:cxn>
                    <a:cxn ang="f47">
                      <a:pos x="f60" y="f61"/>
                    </a:cxn>
                    <a:cxn ang="f47">
                      <a:pos x="f62" y="f63"/>
                    </a:cxn>
                    <a:cxn ang="f47">
                      <a:pos x="f64" y="f65"/>
                    </a:cxn>
                    <a:cxn ang="f47">
                      <a:pos x="f48" y="f52"/>
                    </a:cxn>
                    <a:cxn ang="f47">
                      <a:pos x="f48" y="f52"/>
                    </a:cxn>
                  </a:cxnLst>
                  <a:rect l="f48" t="f51" r="f49" b="f50"/>
                  <a:pathLst>
                    <a:path w="313" h="175">
                      <a:moveTo>
                        <a:pt x="f5" y="f8"/>
                      </a:moveTo>
                      <a:lnTo>
                        <a:pt x="f9" y="f10"/>
                      </a:lnTo>
                      <a:lnTo>
                        <a:pt x="f11" y="f5"/>
                      </a:lnTo>
                      <a:lnTo>
                        <a:pt x="f12" y="f13"/>
                      </a:lnTo>
                      <a:lnTo>
                        <a:pt x="f6" y="f14"/>
                      </a:lnTo>
                      <a:lnTo>
                        <a:pt x="f15" y="f16"/>
                      </a:lnTo>
                      <a:lnTo>
                        <a:pt x="f17" y="f18"/>
                      </a:lnTo>
                      <a:lnTo>
                        <a:pt x="f19" y="f7"/>
                      </a:lnTo>
                      <a:lnTo>
                        <a:pt x="f5" y="f8"/>
                      </a:lnTo>
                      <a:lnTo>
                        <a:pt x="f5" y="f8"/>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23" name="Freeform 23">
                  <a:extLst>
                    <a:ext uri="{FF2B5EF4-FFF2-40B4-BE49-F238E27FC236}">
                      <a16:creationId xmlns:a16="http://schemas.microsoft.com/office/drawing/2014/main" id="{92F12564-4788-430C-81DB-F2D382E1D72F}"/>
                    </a:ext>
                  </a:extLst>
                </p:cNvPr>
                <p:cNvSpPr/>
                <p:nvPr/>
              </p:nvSpPr>
              <p:spPr>
                <a:xfrm>
                  <a:off x="1009653" y="6567485"/>
                  <a:ext cx="182559" cy="211134"/>
                </a:xfrm>
                <a:custGeom>
                  <a:avLst/>
                  <a:gdLst>
                    <a:gd name="f0" fmla="val 10800000"/>
                    <a:gd name="f1" fmla="val 5400000"/>
                    <a:gd name="f2" fmla="val 180"/>
                    <a:gd name="f3" fmla="val w"/>
                    <a:gd name="f4" fmla="val h"/>
                    <a:gd name="f5" fmla="val 0"/>
                    <a:gd name="f6" fmla="val 230"/>
                    <a:gd name="f7" fmla="val 266"/>
                    <a:gd name="f8" fmla="val 40"/>
                    <a:gd name="f9" fmla="val 160"/>
                    <a:gd name="f10" fmla="val 251"/>
                    <a:gd name="f11" fmla="val 223"/>
                    <a:gd name="f12" fmla="val 17"/>
                    <a:gd name="f13" fmla="val 166"/>
                    <a:gd name="f14" fmla="val 179"/>
                    <a:gd name="f15" fmla="val 197"/>
                    <a:gd name="f16" fmla="val 71"/>
                    <a:gd name="f17" fmla="val 4"/>
                    <a:gd name="f18" fmla="+- 0 0 -90"/>
                    <a:gd name="f19" fmla="*/ f3 1 230"/>
                    <a:gd name="f20" fmla="*/ f4 1 266"/>
                    <a:gd name="f21" fmla="+- f7 0 f5"/>
                    <a:gd name="f22" fmla="+- f6 0 f5"/>
                    <a:gd name="f23" fmla="*/ f18 f0 1"/>
                    <a:gd name="f24" fmla="*/ f22 1 230"/>
                    <a:gd name="f25" fmla="*/ f21 1 266"/>
                    <a:gd name="f26" fmla="*/ f23 1 f2"/>
                    <a:gd name="f27" fmla="*/ 0 1 f24"/>
                    <a:gd name="f28" fmla="*/ 40 1 f25"/>
                    <a:gd name="f29" fmla="*/ 160 1 f24"/>
                    <a:gd name="f30" fmla="*/ 266 1 f25"/>
                    <a:gd name="f31" fmla="*/ 230 1 f24"/>
                    <a:gd name="f32" fmla="*/ 251 1 f25"/>
                    <a:gd name="f33" fmla="*/ 223 1 f24"/>
                    <a:gd name="f34" fmla="*/ 17 1 f25"/>
                    <a:gd name="f35" fmla="*/ 166 1 f24"/>
                    <a:gd name="f36" fmla="*/ 0 1 f25"/>
                    <a:gd name="f37" fmla="*/ 179 1 f24"/>
                    <a:gd name="f38" fmla="*/ 197 1 f25"/>
                    <a:gd name="f39" fmla="*/ 71 1 f24"/>
                    <a:gd name="f40" fmla="*/ 4 1 f25"/>
                    <a:gd name="f41" fmla="*/ f6 1 f24"/>
                    <a:gd name="f42" fmla="*/ f7 1 f25"/>
                    <a:gd name="f43" fmla="+- f26 0 f1"/>
                    <a:gd name="f44" fmla="*/ f27 f19 1"/>
                    <a:gd name="f45" fmla="*/ f41 f19 1"/>
                    <a:gd name="f46" fmla="*/ f42 f20 1"/>
                    <a:gd name="f47" fmla="*/ f36 f20 1"/>
                    <a:gd name="f48" fmla="*/ f28 f20 1"/>
                    <a:gd name="f49" fmla="*/ f29 f19 1"/>
                    <a:gd name="f50" fmla="*/ f30 f20 1"/>
                    <a:gd name="f51" fmla="*/ f31 f19 1"/>
                    <a:gd name="f52" fmla="*/ f32 f20 1"/>
                    <a:gd name="f53" fmla="*/ f33 f19 1"/>
                    <a:gd name="f54" fmla="*/ f34 f20 1"/>
                    <a:gd name="f55" fmla="*/ f35 f19 1"/>
                    <a:gd name="f56" fmla="*/ f37 f19 1"/>
                    <a:gd name="f57" fmla="*/ f38 f20 1"/>
                    <a:gd name="f58" fmla="*/ f39 f19 1"/>
                    <a:gd name="f59" fmla="*/ f40 f20 1"/>
                  </a:gdLst>
                  <a:ahLst/>
                  <a:cxnLst>
                    <a:cxn ang="3cd4">
                      <a:pos x="hc" y="t"/>
                    </a:cxn>
                    <a:cxn ang="0">
                      <a:pos x="r" y="vc"/>
                    </a:cxn>
                    <a:cxn ang="cd4">
                      <a:pos x="hc" y="b"/>
                    </a:cxn>
                    <a:cxn ang="cd2">
                      <a:pos x="l" y="vc"/>
                    </a:cxn>
                    <a:cxn ang="f43">
                      <a:pos x="f44" y="f48"/>
                    </a:cxn>
                    <a:cxn ang="f43">
                      <a:pos x="f49" y="f50"/>
                    </a:cxn>
                    <a:cxn ang="f43">
                      <a:pos x="f51" y="f52"/>
                    </a:cxn>
                    <a:cxn ang="f43">
                      <a:pos x="f53" y="f54"/>
                    </a:cxn>
                    <a:cxn ang="f43">
                      <a:pos x="f55" y="f47"/>
                    </a:cxn>
                    <a:cxn ang="f43">
                      <a:pos x="f56" y="f57"/>
                    </a:cxn>
                    <a:cxn ang="f43">
                      <a:pos x="f58" y="f59"/>
                    </a:cxn>
                    <a:cxn ang="f43">
                      <a:pos x="f44" y="f48"/>
                    </a:cxn>
                    <a:cxn ang="f43">
                      <a:pos x="f44" y="f48"/>
                    </a:cxn>
                  </a:cxnLst>
                  <a:rect l="f44" t="f47" r="f45" b="f46"/>
                  <a:pathLst>
                    <a:path w="230" h="266">
                      <a:moveTo>
                        <a:pt x="f5" y="f8"/>
                      </a:moveTo>
                      <a:lnTo>
                        <a:pt x="f9" y="f7"/>
                      </a:lnTo>
                      <a:lnTo>
                        <a:pt x="f6" y="f10"/>
                      </a:lnTo>
                      <a:lnTo>
                        <a:pt x="f11" y="f12"/>
                      </a:lnTo>
                      <a:lnTo>
                        <a:pt x="f13" y="f5"/>
                      </a:lnTo>
                      <a:lnTo>
                        <a:pt x="f14" y="f15"/>
                      </a:lnTo>
                      <a:lnTo>
                        <a:pt x="f16" y="f17"/>
                      </a:lnTo>
                      <a:lnTo>
                        <a:pt x="f5" y="f8"/>
                      </a:lnTo>
                      <a:lnTo>
                        <a:pt x="f5" y="f8"/>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24" name="Freeform 24">
                  <a:extLst>
                    <a:ext uri="{FF2B5EF4-FFF2-40B4-BE49-F238E27FC236}">
                      <a16:creationId xmlns:a16="http://schemas.microsoft.com/office/drawing/2014/main" id="{16F42181-0F1A-4AA7-8179-6CF869543278}"/>
                    </a:ext>
                  </a:extLst>
                </p:cNvPr>
                <p:cNvSpPr/>
                <p:nvPr/>
              </p:nvSpPr>
              <p:spPr>
                <a:xfrm>
                  <a:off x="1593854" y="5654677"/>
                  <a:ext cx="68259" cy="185742"/>
                </a:xfrm>
                <a:custGeom>
                  <a:avLst/>
                  <a:gdLst>
                    <a:gd name="f0" fmla="val 10800000"/>
                    <a:gd name="f1" fmla="val 5400000"/>
                    <a:gd name="f2" fmla="val 180"/>
                    <a:gd name="f3" fmla="val w"/>
                    <a:gd name="f4" fmla="val h"/>
                    <a:gd name="f5" fmla="val 0"/>
                    <a:gd name="f6" fmla="val 87"/>
                    <a:gd name="f7" fmla="val 234"/>
                    <a:gd name="f8" fmla="val 19"/>
                    <a:gd name="f9" fmla="val 36"/>
                    <a:gd name="f10" fmla="val 93"/>
                    <a:gd name="f11" fmla="val 44"/>
                    <a:gd name="f12" fmla="val 154"/>
                    <a:gd name="f13" fmla="val 27"/>
                    <a:gd name="f14" fmla="val 80"/>
                    <a:gd name="f15" fmla="val 220"/>
                    <a:gd name="f16" fmla="val 116"/>
                    <a:gd name="f17" fmla="val 46"/>
                    <a:gd name="f18" fmla="+- 0 0 -90"/>
                    <a:gd name="f19" fmla="*/ f3 1 87"/>
                    <a:gd name="f20" fmla="*/ f4 1 234"/>
                    <a:gd name="f21" fmla="+- f7 0 f5"/>
                    <a:gd name="f22" fmla="+- f6 0 f5"/>
                    <a:gd name="f23" fmla="*/ f18 f0 1"/>
                    <a:gd name="f24" fmla="*/ f22 1 87"/>
                    <a:gd name="f25" fmla="*/ f21 1 234"/>
                    <a:gd name="f26" fmla="*/ f23 1 f2"/>
                    <a:gd name="f27" fmla="*/ 0 1 f24"/>
                    <a:gd name="f28" fmla="*/ 19 1 f25"/>
                    <a:gd name="f29" fmla="*/ 36 1 f24"/>
                    <a:gd name="f30" fmla="*/ 93 1 f25"/>
                    <a:gd name="f31" fmla="*/ 44 1 f24"/>
                    <a:gd name="f32" fmla="*/ 154 1 f25"/>
                    <a:gd name="f33" fmla="*/ 27 1 f24"/>
                    <a:gd name="f34" fmla="*/ 234 1 f25"/>
                    <a:gd name="f35" fmla="*/ 80 1 f24"/>
                    <a:gd name="f36" fmla="*/ 220 1 f25"/>
                    <a:gd name="f37" fmla="*/ 87 1 f24"/>
                    <a:gd name="f38" fmla="*/ 116 1 f25"/>
                    <a:gd name="f39" fmla="*/ 46 1 f24"/>
                    <a:gd name="f40" fmla="*/ 0 1 f25"/>
                    <a:gd name="f41" fmla="*/ f6 1 f24"/>
                    <a:gd name="f42" fmla="*/ f7 1 f25"/>
                    <a:gd name="f43" fmla="+- f26 0 f1"/>
                    <a:gd name="f44" fmla="*/ f27 f19 1"/>
                    <a:gd name="f45" fmla="*/ f41 f19 1"/>
                    <a:gd name="f46" fmla="*/ f42 f20 1"/>
                    <a:gd name="f47" fmla="*/ f40 f20 1"/>
                    <a:gd name="f48" fmla="*/ f28 f20 1"/>
                    <a:gd name="f49" fmla="*/ f29 f19 1"/>
                    <a:gd name="f50" fmla="*/ f30 f20 1"/>
                    <a:gd name="f51" fmla="*/ f31 f19 1"/>
                    <a:gd name="f52" fmla="*/ f32 f20 1"/>
                    <a:gd name="f53" fmla="*/ f33 f19 1"/>
                    <a:gd name="f54" fmla="*/ f34 f20 1"/>
                    <a:gd name="f55" fmla="*/ f35 f19 1"/>
                    <a:gd name="f56" fmla="*/ f36 f20 1"/>
                    <a:gd name="f57" fmla="*/ f37 f19 1"/>
                    <a:gd name="f58" fmla="*/ f38 f20 1"/>
                    <a:gd name="f59" fmla="*/ f39 f19 1"/>
                  </a:gdLst>
                  <a:ahLst/>
                  <a:cxnLst>
                    <a:cxn ang="3cd4">
                      <a:pos x="hc" y="t"/>
                    </a:cxn>
                    <a:cxn ang="0">
                      <a:pos x="r" y="vc"/>
                    </a:cxn>
                    <a:cxn ang="cd4">
                      <a:pos x="hc" y="b"/>
                    </a:cxn>
                    <a:cxn ang="cd2">
                      <a:pos x="l" y="vc"/>
                    </a:cxn>
                    <a:cxn ang="f43">
                      <a:pos x="f44" y="f48"/>
                    </a:cxn>
                    <a:cxn ang="f43">
                      <a:pos x="f49" y="f50"/>
                    </a:cxn>
                    <a:cxn ang="f43">
                      <a:pos x="f51" y="f52"/>
                    </a:cxn>
                    <a:cxn ang="f43">
                      <a:pos x="f53" y="f54"/>
                    </a:cxn>
                    <a:cxn ang="f43">
                      <a:pos x="f55" y="f56"/>
                    </a:cxn>
                    <a:cxn ang="f43">
                      <a:pos x="f57" y="f58"/>
                    </a:cxn>
                    <a:cxn ang="f43">
                      <a:pos x="f59" y="f47"/>
                    </a:cxn>
                    <a:cxn ang="f43">
                      <a:pos x="f44" y="f48"/>
                    </a:cxn>
                    <a:cxn ang="f43">
                      <a:pos x="f44" y="f48"/>
                    </a:cxn>
                  </a:cxnLst>
                  <a:rect l="f44" t="f47" r="f45" b="f46"/>
                  <a:pathLst>
                    <a:path w="87" h="234">
                      <a:moveTo>
                        <a:pt x="f5" y="f8"/>
                      </a:moveTo>
                      <a:lnTo>
                        <a:pt x="f9" y="f10"/>
                      </a:lnTo>
                      <a:lnTo>
                        <a:pt x="f11" y="f12"/>
                      </a:lnTo>
                      <a:lnTo>
                        <a:pt x="f13" y="f7"/>
                      </a:lnTo>
                      <a:lnTo>
                        <a:pt x="f14" y="f15"/>
                      </a:lnTo>
                      <a:lnTo>
                        <a:pt x="f6" y="f16"/>
                      </a:lnTo>
                      <a:lnTo>
                        <a:pt x="f17" y="f5"/>
                      </a:lnTo>
                      <a:lnTo>
                        <a:pt x="f5" y="f8"/>
                      </a:lnTo>
                      <a:lnTo>
                        <a:pt x="f5" y="f8"/>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grpSp>
          <p:sp>
            <p:nvSpPr>
              <p:cNvPr id="25" name="Freeform 25">
                <a:extLst>
                  <a:ext uri="{FF2B5EF4-FFF2-40B4-BE49-F238E27FC236}">
                    <a16:creationId xmlns:a16="http://schemas.microsoft.com/office/drawing/2014/main" id="{73741E6F-2E85-486C-A642-0BD8F91DEDEB}"/>
                  </a:ext>
                </a:extLst>
              </p:cNvPr>
              <p:cNvSpPr/>
              <p:nvPr/>
            </p:nvSpPr>
            <p:spPr>
              <a:xfrm>
                <a:off x="120655" y="5924553"/>
                <a:ext cx="944566" cy="396877"/>
              </a:xfrm>
              <a:custGeom>
                <a:avLst/>
                <a:gdLst>
                  <a:gd name="f0" fmla="val 10800000"/>
                  <a:gd name="f1" fmla="val 5400000"/>
                  <a:gd name="f2" fmla="val 180"/>
                  <a:gd name="f3" fmla="val w"/>
                  <a:gd name="f4" fmla="val h"/>
                  <a:gd name="f5" fmla="val 0"/>
                  <a:gd name="f6" fmla="val 1190"/>
                  <a:gd name="f7" fmla="val 500"/>
                  <a:gd name="f8" fmla="val 100"/>
                  <a:gd name="f9" fmla="val 490"/>
                  <a:gd name="f10" fmla="val 1076"/>
                  <a:gd name="f11" fmla="val 27"/>
                  <a:gd name="f12" fmla="+- 0 0 -90"/>
                  <a:gd name="f13" fmla="*/ f3 1 1190"/>
                  <a:gd name="f14" fmla="*/ f4 1 500"/>
                  <a:gd name="f15" fmla="+- f7 0 f5"/>
                  <a:gd name="f16" fmla="+- f6 0 f5"/>
                  <a:gd name="f17" fmla="*/ f12 f0 1"/>
                  <a:gd name="f18" fmla="*/ f16 1 1190"/>
                  <a:gd name="f19" fmla="*/ f15 1 500"/>
                  <a:gd name="f20" fmla="*/ f17 1 f2"/>
                  <a:gd name="f21" fmla="*/ 100 1 f18"/>
                  <a:gd name="f22" fmla="*/ 0 1 f19"/>
                  <a:gd name="f23" fmla="*/ 1190 1 f18"/>
                  <a:gd name="f24" fmla="*/ 490 1 f19"/>
                  <a:gd name="f25" fmla="*/ 1076 1 f18"/>
                  <a:gd name="f26" fmla="*/ 500 1 f19"/>
                  <a:gd name="f27" fmla="*/ 0 1 f18"/>
                  <a:gd name="f28" fmla="*/ 27 1 f19"/>
                  <a:gd name="f29" fmla="*/ f6 1 f18"/>
                  <a:gd name="f30" fmla="*/ f7 1 f19"/>
                  <a:gd name="f31" fmla="+- f20 0 f1"/>
                  <a:gd name="f32" fmla="*/ f27 f13 1"/>
                  <a:gd name="f33" fmla="*/ f29 f13 1"/>
                  <a:gd name="f34" fmla="*/ f30 f14 1"/>
                  <a:gd name="f35" fmla="*/ f22 f14 1"/>
                  <a:gd name="f36" fmla="*/ f21 f13 1"/>
                  <a:gd name="f37" fmla="*/ f23 f13 1"/>
                  <a:gd name="f38" fmla="*/ f24 f14 1"/>
                  <a:gd name="f39" fmla="*/ f25 f13 1"/>
                  <a:gd name="f40" fmla="*/ f26 f14 1"/>
                  <a:gd name="f41" fmla="*/ f28 f14 1"/>
                </a:gdLst>
                <a:ahLst/>
                <a:cxnLst>
                  <a:cxn ang="3cd4">
                    <a:pos x="hc" y="t"/>
                  </a:cxn>
                  <a:cxn ang="0">
                    <a:pos x="r" y="vc"/>
                  </a:cxn>
                  <a:cxn ang="cd4">
                    <a:pos x="hc" y="b"/>
                  </a:cxn>
                  <a:cxn ang="cd2">
                    <a:pos x="l" y="vc"/>
                  </a:cxn>
                  <a:cxn ang="f31">
                    <a:pos x="f36" y="f35"/>
                  </a:cxn>
                  <a:cxn ang="f31">
                    <a:pos x="f37" y="f38"/>
                  </a:cxn>
                  <a:cxn ang="f31">
                    <a:pos x="f39" y="f40"/>
                  </a:cxn>
                  <a:cxn ang="f31">
                    <a:pos x="f32" y="f41"/>
                  </a:cxn>
                  <a:cxn ang="f31">
                    <a:pos x="f36" y="f35"/>
                  </a:cxn>
                  <a:cxn ang="f31">
                    <a:pos x="f36" y="f35"/>
                  </a:cxn>
                </a:cxnLst>
                <a:rect l="f32" t="f35" r="f33" b="f34"/>
                <a:pathLst>
                  <a:path w="1190" h="500">
                    <a:moveTo>
                      <a:pt x="f8" y="f5"/>
                    </a:moveTo>
                    <a:lnTo>
                      <a:pt x="f6" y="f9"/>
                    </a:lnTo>
                    <a:lnTo>
                      <a:pt x="f10" y="f7"/>
                    </a:lnTo>
                    <a:lnTo>
                      <a:pt x="f5" y="f11"/>
                    </a:lnTo>
                    <a:lnTo>
                      <a:pt x="f8" y="f5"/>
                    </a:lnTo>
                    <a:lnTo>
                      <a:pt x="f8" y="f5"/>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26" name="Freeform 26">
                <a:extLst>
                  <a:ext uri="{FF2B5EF4-FFF2-40B4-BE49-F238E27FC236}">
                    <a16:creationId xmlns:a16="http://schemas.microsoft.com/office/drawing/2014/main" id="{DEB50E5C-02C4-495F-A105-6318DC91441E}"/>
                  </a:ext>
                </a:extLst>
              </p:cNvPr>
              <p:cNvSpPr/>
              <p:nvPr/>
            </p:nvSpPr>
            <p:spPr>
              <a:xfrm>
                <a:off x="412751" y="6169027"/>
                <a:ext cx="387348" cy="234945"/>
              </a:xfrm>
              <a:custGeom>
                <a:avLst/>
                <a:gdLst>
                  <a:gd name="f0" fmla="val 10800000"/>
                  <a:gd name="f1" fmla="val 5400000"/>
                  <a:gd name="f2" fmla="val 180"/>
                  <a:gd name="f3" fmla="val w"/>
                  <a:gd name="f4" fmla="val h"/>
                  <a:gd name="f5" fmla="val 0"/>
                  <a:gd name="f6" fmla="val 489"/>
                  <a:gd name="f7" fmla="val 296"/>
                  <a:gd name="f8" fmla="val 14"/>
                  <a:gd name="f9" fmla="val 34"/>
                  <a:gd name="f10" fmla="val 160"/>
                  <a:gd name="f11" fmla="val 66"/>
                  <a:gd name="f12" fmla="val 324"/>
                  <a:gd name="f13" fmla="val 137"/>
                  <a:gd name="f14" fmla="val 440"/>
                  <a:gd name="f15" fmla="val 243"/>
                  <a:gd name="f16" fmla="val 326"/>
                  <a:gd name="f17" fmla="val 230"/>
                  <a:gd name="f18" fmla="val 139"/>
                  <a:gd name="f19" fmla="val 146"/>
                  <a:gd name="f20" fmla="val 50"/>
                  <a:gd name="f21" fmla="val 80"/>
                  <a:gd name="f22" fmla="val 107"/>
                  <a:gd name="f23" fmla="val 163"/>
                  <a:gd name="f24" fmla="val 272"/>
                  <a:gd name="f25" fmla="val 270"/>
                  <a:gd name="f26" fmla="val 466"/>
                  <a:gd name="f27" fmla="val 224"/>
                  <a:gd name="f28" fmla="val 394"/>
                  <a:gd name="f29" fmla="val 120"/>
                  <a:gd name="f30" fmla="val 170"/>
                  <a:gd name="f31" fmla="val 17"/>
                  <a:gd name="f32" fmla="+- 0 0 -90"/>
                  <a:gd name="f33" fmla="*/ f3 1 489"/>
                  <a:gd name="f34" fmla="*/ f4 1 296"/>
                  <a:gd name="f35" fmla="+- f7 0 f5"/>
                  <a:gd name="f36" fmla="+- f6 0 f5"/>
                  <a:gd name="f37" fmla="*/ f32 f0 1"/>
                  <a:gd name="f38" fmla="*/ f36 1 489"/>
                  <a:gd name="f39" fmla="*/ f35 1 296"/>
                  <a:gd name="f40" fmla="*/ f37 1 f2"/>
                  <a:gd name="f41" fmla="*/ 14 1 f38"/>
                  <a:gd name="f42" fmla="*/ 34 1 f39"/>
                  <a:gd name="f43" fmla="*/ 160 1 f38"/>
                  <a:gd name="f44" fmla="*/ 66 1 f39"/>
                  <a:gd name="f45" fmla="*/ 324 1 f38"/>
                  <a:gd name="f46" fmla="*/ 137 1 f39"/>
                  <a:gd name="f47" fmla="*/ 440 1 f38"/>
                  <a:gd name="f48" fmla="*/ 243 1 f39"/>
                  <a:gd name="f49" fmla="*/ 326 1 f38"/>
                  <a:gd name="f50" fmla="*/ 230 1 f39"/>
                  <a:gd name="f51" fmla="*/ 139 1 f38"/>
                  <a:gd name="f52" fmla="*/ 146 1 f39"/>
                  <a:gd name="f53" fmla="*/ 50 1 f38"/>
                  <a:gd name="f54" fmla="*/ 80 1 f39"/>
                  <a:gd name="f55" fmla="*/ 107 1 f38"/>
                  <a:gd name="f56" fmla="*/ 163 1 f39"/>
                  <a:gd name="f57" fmla="*/ 272 1 f38"/>
                  <a:gd name="f58" fmla="*/ 270 1 f39"/>
                  <a:gd name="f59" fmla="*/ 466 1 f38"/>
                  <a:gd name="f60" fmla="*/ 296 1 f39"/>
                  <a:gd name="f61" fmla="*/ 489 1 f38"/>
                  <a:gd name="f62" fmla="*/ 224 1 f39"/>
                  <a:gd name="f63" fmla="*/ 394 1 f38"/>
                  <a:gd name="f64" fmla="*/ 120 1 f39"/>
                  <a:gd name="f65" fmla="*/ 170 1 f38"/>
                  <a:gd name="f66" fmla="*/ 17 1 f39"/>
                  <a:gd name="f67" fmla="*/ 0 1 f38"/>
                  <a:gd name="f68" fmla="*/ 0 1 f39"/>
                  <a:gd name="f69" fmla="*/ f6 1 f38"/>
                  <a:gd name="f70" fmla="*/ f7 1 f39"/>
                  <a:gd name="f71" fmla="+- f40 0 f1"/>
                  <a:gd name="f72" fmla="*/ f67 f33 1"/>
                  <a:gd name="f73" fmla="*/ f69 f33 1"/>
                  <a:gd name="f74" fmla="*/ f70 f34 1"/>
                  <a:gd name="f75" fmla="*/ f68 f34 1"/>
                  <a:gd name="f76" fmla="*/ f41 f33 1"/>
                  <a:gd name="f77" fmla="*/ f42 f34 1"/>
                  <a:gd name="f78" fmla="*/ f43 f33 1"/>
                  <a:gd name="f79" fmla="*/ f44 f34 1"/>
                  <a:gd name="f80" fmla="*/ f45 f33 1"/>
                  <a:gd name="f81" fmla="*/ f46 f34 1"/>
                  <a:gd name="f82" fmla="*/ f47 f33 1"/>
                  <a:gd name="f83" fmla="*/ f48 f34 1"/>
                  <a:gd name="f84" fmla="*/ f49 f33 1"/>
                  <a:gd name="f85" fmla="*/ f50 f34 1"/>
                  <a:gd name="f86" fmla="*/ f51 f33 1"/>
                  <a:gd name="f87" fmla="*/ f52 f34 1"/>
                  <a:gd name="f88" fmla="*/ f53 f33 1"/>
                  <a:gd name="f89" fmla="*/ f54 f34 1"/>
                  <a:gd name="f90" fmla="*/ f55 f33 1"/>
                  <a:gd name="f91" fmla="*/ f56 f34 1"/>
                  <a:gd name="f92" fmla="*/ f57 f33 1"/>
                  <a:gd name="f93" fmla="*/ f58 f34 1"/>
                  <a:gd name="f94" fmla="*/ f59 f33 1"/>
                  <a:gd name="f95" fmla="*/ f60 f34 1"/>
                  <a:gd name="f96" fmla="*/ f61 f33 1"/>
                  <a:gd name="f97" fmla="*/ f62 f34 1"/>
                  <a:gd name="f98" fmla="*/ f63 f33 1"/>
                  <a:gd name="f99" fmla="*/ f64 f34 1"/>
                  <a:gd name="f100" fmla="*/ f65 f33 1"/>
                  <a:gd name="f101" fmla="*/ f66 f34 1"/>
                </a:gdLst>
                <a:ahLst/>
                <a:cxnLst>
                  <a:cxn ang="3cd4">
                    <a:pos x="hc" y="t"/>
                  </a:cxn>
                  <a:cxn ang="0">
                    <a:pos x="r" y="vc"/>
                  </a:cxn>
                  <a:cxn ang="cd4">
                    <a:pos x="hc" y="b"/>
                  </a:cxn>
                  <a:cxn ang="cd2">
                    <a:pos x="l" y="vc"/>
                  </a:cxn>
                  <a:cxn ang="f71">
                    <a:pos x="f76" y="f77"/>
                  </a:cxn>
                  <a:cxn ang="f71">
                    <a:pos x="f78" y="f79"/>
                  </a:cxn>
                  <a:cxn ang="f71">
                    <a:pos x="f80" y="f81"/>
                  </a:cxn>
                  <a:cxn ang="f71">
                    <a:pos x="f82" y="f83"/>
                  </a:cxn>
                  <a:cxn ang="f71">
                    <a:pos x="f84" y="f85"/>
                  </a:cxn>
                  <a:cxn ang="f71">
                    <a:pos x="f86" y="f87"/>
                  </a:cxn>
                  <a:cxn ang="f71">
                    <a:pos x="f88" y="f89"/>
                  </a:cxn>
                  <a:cxn ang="f71">
                    <a:pos x="f90" y="f91"/>
                  </a:cxn>
                  <a:cxn ang="f71">
                    <a:pos x="f92" y="f93"/>
                  </a:cxn>
                  <a:cxn ang="f71">
                    <a:pos x="f94" y="f95"/>
                  </a:cxn>
                  <a:cxn ang="f71">
                    <a:pos x="f96" y="f97"/>
                  </a:cxn>
                  <a:cxn ang="f71">
                    <a:pos x="f98" y="f99"/>
                  </a:cxn>
                  <a:cxn ang="f71">
                    <a:pos x="f100" y="f101"/>
                  </a:cxn>
                  <a:cxn ang="f71">
                    <a:pos x="f72" y="f75"/>
                  </a:cxn>
                  <a:cxn ang="f71">
                    <a:pos x="f76" y="f77"/>
                  </a:cxn>
                  <a:cxn ang="f71">
                    <a:pos x="f76" y="f77"/>
                  </a:cxn>
                </a:cxnLst>
                <a:rect l="f72" t="f75" r="f73" b="f74"/>
                <a:pathLst>
                  <a:path w="489" h="296">
                    <a:moveTo>
                      <a:pt x="f8" y="f9"/>
                    </a:moveTo>
                    <a:lnTo>
                      <a:pt x="f10" y="f11"/>
                    </a:lnTo>
                    <a:lnTo>
                      <a:pt x="f12" y="f13"/>
                    </a:lnTo>
                    <a:lnTo>
                      <a:pt x="f14" y="f15"/>
                    </a:lnTo>
                    <a:lnTo>
                      <a:pt x="f16" y="f17"/>
                    </a:lnTo>
                    <a:lnTo>
                      <a:pt x="f18" y="f19"/>
                    </a:lnTo>
                    <a:lnTo>
                      <a:pt x="f20" y="f21"/>
                    </a:lnTo>
                    <a:lnTo>
                      <a:pt x="f22" y="f23"/>
                    </a:lnTo>
                    <a:lnTo>
                      <a:pt x="f24" y="f25"/>
                    </a:lnTo>
                    <a:lnTo>
                      <a:pt x="f26" y="f7"/>
                    </a:lnTo>
                    <a:lnTo>
                      <a:pt x="f6" y="f27"/>
                    </a:lnTo>
                    <a:lnTo>
                      <a:pt x="f28" y="f29"/>
                    </a:lnTo>
                    <a:lnTo>
                      <a:pt x="f30" y="f31"/>
                    </a:lnTo>
                    <a:lnTo>
                      <a:pt x="f5" y="f5"/>
                    </a:lnTo>
                    <a:lnTo>
                      <a:pt x="f8" y="f9"/>
                    </a:lnTo>
                    <a:lnTo>
                      <a:pt x="f8" y="f9"/>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27" name="Freeform 27">
                <a:extLst>
                  <a:ext uri="{FF2B5EF4-FFF2-40B4-BE49-F238E27FC236}">
                    <a16:creationId xmlns:a16="http://schemas.microsoft.com/office/drawing/2014/main" id="{9329B21E-067D-4916-8760-5EFF617C0767}"/>
                  </a:ext>
                </a:extLst>
              </p:cNvPr>
              <p:cNvSpPr/>
              <p:nvPr/>
            </p:nvSpPr>
            <p:spPr>
              <a:xfrm>
                <a:off x="896934" y="5842001"/>
                <a:ext cx="169858" cy="377820"/>
              </a:xfrm>
              <a:custGeom>
                <a:avLst/>
                <a:gdLst>
                  <a:gd name="f0" fmla="val 10800000"/>
                  <a:gd name="f1" fmla="val 5400000"/>
                  <a:gd name="f2" fmla="val 180"/>
                  <a:gd name="f3" fmla="val w"/>
                  <a:gd name="f4" fmla="val h"/>
                  <a:gd name="f5" fmla="val 0"/>
                  <a:gd name="f6" fmla="val 213"/>
                  <a:gd name="f7" fmla="val 478"/>
                  <a:gd name="f8" fmla="val 24"/>
                  <a:gd name="f9" fmla="val 91"/>
                  <a:gd name="f10" fmla="val 25"/>
                  <a:gd name="f11" fmla="val 80"/>
                  <a:gd name="f12" fmla="val 192"/>
                  <a:gd name="f13" fmla="val 106"/>
                  <a:gd name="f14" fmla="val 327"/>
                  <a:gd name="f15" fmla="val 451"/>
                  <a:gd name="f16" fmla="val 97"/>
                  <a:gd name="f17" fmla="val 30"/>
                  <a:gd name="f18" fmla="val 344"/>
                  <a:gd name="f19" fmla="val 57"/>
                  <a:gd name="f20" fmla="+- 0 0 -90"/>
                  <a:gd name="f21" fmla="*/ f3 1 213"/>
                  <a:gd name="f22" fmla="*/ f4 1 478"/>
                  <a:gd name="f23" fmla="+- f7 0 f5"/>
                  <a:gd name="f24" fmla="+- f6 0 f5"/>
                  <a:gd name="f25" fmla="*/ f20 f0 1"/>
                  <a:gd name="f26" fmla="*/ f24 1 213"/>
                  <a:gd name="f27" fmla="*/ f23 1 478"/>
                  <a:gd name="f28" fmla="*/ f25 1 f2"/>
                  <a:gd name="f29" fmla="*/ 24 1 f26"/>
                  <a:gd name="f30" fmla="*/ 0 1 f27"/>
                  <a:gd name="f31" fmla="*/ 91 1 f26"/>
                  <a:gd name="f32" fmla="*/ 25 1 f27"/>
                  <a:gd name="f33" fmla="*/ 80 1 f26"/>
                  <a:gd name="f34" fmla="*/ 192 1 f27"/>
                  <a:gd name="f35" fmla="*/ 106 1 f26"/>
                  <a:gd name="f36" fmla="*/ 327 1 f27"/>
                  <a:gd name="f37" fmla="*/ 213 1 f26"/>
                  <a:gd name="f38" fmla="*/ 451 1 f27"/>
                  <a:gd name="f39" fmla="*/ 97 1 f26"/>
                  <a:gd name="f40" fmla="*/ 478 1 f27"/>
                  <a:gd name="f41" fmla="*/ 30 1 f26"/>
                  <a:gd name="f42" fmla="*/ 344 1 f27"/>
                  <a:gd name="f43" fmla="*/ 0 1 f26"/>
                  <a:gd name="f44" fmla="*/ 57 1 f27"/>
                  <a:gd name="f45" fmla="*/ f6 1 f26"/>
                  <a:gd name="f46" fmla="*/ f7 1 f27"/>
                  <a:gd name="f47" fmla="+- f28 0 f1"/>
                  <a:gd name="f48" fmla="*/ f43 f21 1"/>
                  <a:gd name="f49" fmla="*/ f45 f21 1"/>
                  <a:gd name="f50" fmla="*/ f46 f22 1"/>
                  <a:gd name="f51" fmla="*/ f30 f22 1"/>
                  <a:gd name="f52" fmla="*/ f29 f21 1"/>
                  <a:gd name="f53" fmla="*/ f31 f21 1"/>
                  <a:gd name="f54" fmla="*/ f32 f22 1"/>
                  <a:gd name="f55" fmla="*/ f33 f21 1"/>
                  <a:gd name="f56" fmla="*/ f34 f22 1"/>
                  <a:gd name="f57" fmla="*/ f35 f21 1"/>
                  <a:gd name="f58" fmla="*/ f36 f22 1"/>
                  <a:gd name="f59" fmla="*/ f37 f21 1"/>
                  <a:gd name="f60" fmla="*/ f38 f22 1"/>
                  <a:gd name="f61" fmla="*/ f39 f21 1"/>
                  <a:gd name="f62" fmla="*/ f40 f22 1"/>
                  <a:gd name="f63" fmla="*/ f41 f21 1"/>
                  <a:gd name="f64" fmla="*/ f42 f22 1"/>
                  <a:gd name="f65" fmla="*/ f44 f22 1"/>
                </a:gdLst>
                <a:ahLst/>
                <a:cxnLst>
                  <a:cxn ang="3cd4">
                    <a:pos x="hc" y="t"/>
                  </a:cxn>
                  <a:cxn ang="0">
                    <a:pos x="r" y="vc"/>
                  </a:cxn>
                  <a:cxn ang="cd4">
                    <a:pos x="hc" y="b"/>
                  </a:cxn>
                  <a:cxn ang="cd2">
                    <a:pos x="l" y="vc"/>
                  </a:cxn>
                  <a:cxn ang="f47">
                    <a:pos x="f52" y="f51"/>
                  </a:cxn>
                  <a:cxn ang="f47">
                    <a:pos x="f53" y="f54"/>
                  </a:cxn>
                  <a:cxn ang="f47">
                    <a:pos x="f55" y="f56"/>
                  </a:cxn>
                  <a:cxn ang="f47">
                    <a:pos x="f57" y="f58"/>
                  </a:cxn>
                  <a:cxn ang="f47">
                    <a:pos x="f59" y="f60"/>
                  </a:cxn>
                  <a:cxn ang="f47">
                    <a:pos x="f61" y="f62"/>
                  </a:cxn>
                  <a:cxn ang="f47">
                    <a:pos x="f63" y="f64"/>
                  </a:cxn>
                  <a:cxn ang="f47">
                    <a:pos x="f48" y="f65"/>
                  </a:cxn>
                  <a:cxn ang="f47">
                    <a:pos x="f52" y="f51"/>
                  </a:cxn>
                  <a:cxn ang="f47">
                    <a:pos x="f52" y="f51"/>
                  </a:cxn>
                </a:cxnLst>
                <a:rect l="f48" t="f51" r="f49" b="f50"/>
                <a:pathLst>
                  <a:path w="213" h="478">
                    <a:moveTo>
                      <a:pt x="f8" y="f5"/>
                    </a:moveTo>
                    <a:lnTo>
                      <a:pt x="f9" y="f10"/>
                    </a:lnTo>
                    <a:lnTo>
                      <a:pt x="f11" y="f12"/>
                    </a:lnTo>
                    <a:lnTo>
                      <a:pt x="f13" y="f14"/>
                    </a:lnTo>
                    <a:lnTo>
                      <a:pt x="f6" y="f15"/>
                    </a:lnTo>
                    <a:lnTo>
                      <a:pt x="f16" y="f7"/>
                    </a:lnTo>
                    <a:lnTo>
                      <a:pt x="f17" y="f18"/>
                    </a:lnTo>
                    <a:lnTo>
                      <a:pt x="f5" y="f19"/>
                    </a:lnTo>
                    <a:lnTo>
                      <a:pt x="f8" y="f5"/>
                    </a:lnTo>
                    <a:lnTo>
                      <a:pt x="f8" y="f5"/>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grpSp>
            <p:nvGrpSpPr>
              <p:cNvPr id="28" name="Group 28">
                <a:extLst>
                  <a:ext uri="{FF2B5EF4-FFF2-40B4-BE49-F238E27FC236}">
                    <a16:creationId xmlns:a16="http://schemas.microsoft.com/office/drawing/2014/main" id="{C8327620-A545-4250-BCF9-DD692FA36CC8}"/>
                  </a:ext>
                </a:extLst>
              </p:cNvPr>
              <p:cNvGrpSpPr/>
              <p:nvPr/>
            </p:nvGrpSpPr>
            <p:grpSpPr>
              <a:xfrm>
                <a:off x="7936" y="5540377"/>
                <a:ext cx="1784351" cy="1076321"/>
                <a:chOff x="7936" y="5540377"/>
                <a:chExt cx="1784351" cy="1076321"/>
              </a:xfrm>
            </p:grpSpPr>
            <p:sp>
              <p:nvSpPr>
                <p:cNvPr id="29" name="Freeform 29">
                  <a:extLst>
                    <a:ext uri="{FF2B5EF4-FFF2-40B4-BE49-F238E27FC236}">
                      <a16:creationId xmlns:a16="http://schemas.microsoft.com/office/drawing/2014/main" id="{589F5B67-5BA8-41DF-A632-27E1B46654B7}"/>
                    </a:ext>
                  </a:extLst>
                </p:cNvPr>
                <p:cNvSpPr/>
                <p:nvPr/>
              </p:nvSpPr>
              <p:spPr>
                <a:xfrm>
                  <a:off x="1062039" y="6426202"/>
                  <a:ext cx="119064" cy="138110"/>
                </a:xfrm>
                <a:custGeom>
                  <a:avLst/>
                  <a:gdLst>
                    <a:gd name="f0" fmla="val 10800000"/>
                    <a:gd name="f1" fmla="val 5400000"/>
                    <a:gd name="f2" fmla="val 180"/>
                    <a:gd name="f3" fmla="val w"/>
                    <a:gd name="f4" fmla="val h"/>
                    <a:gd name="f5" fmla="val 0"/>
                    <a:gd name="f6" fmla="val 150"/>
                    <a:gd name="f7" fmla="val 173"/>
                    <a:gd name="f8" fmla="val 110"/>
                    <a:gd name="f9" fmla="val 40"/>
                    <a:gd name="f10" fmla="val 66"/>
                    <a:gd name="f11" fmla="val 80"/>
                    <a:gd name="f12" fmla="val 160"/>
                    <a:gd name="f13" fmla="val 103"/>
                    <a:gd name="f14" fmla="val 84"/>
                    <a:gd name="f15" fmla="val 27"/>
                    <a:gd name="f16" fmla="+- 0 0 -90"/>
                    <a:gd name="f17" fmla="*/ f3 1 150"/>
                    <a:gd name="f18" fmla="*/ f4 1 173"/>
                    <a:gd name="f19" fmla="+- f7 0 f5"/>
                    <a:gd name="f20" fmla="+- f6 0 f5"/>
                    <a:gd name="f21" fmla="*/ f16 f0 1"/>
                    <a:gd name="f22" fmla="*/ f20 1 150"/>
                    <a:gd name="f23" fmla="*/ f19 1 173"/>
                    <a:gd name="f24" fmla="*/ f21 1 f2"/>
                    <a:gd name="f25" fmla="*/ 110 1 f22"/>
                    <a:gd name="f26" fmla="*/ 0 1 f23"/>
                    <a:gd name="f27" fmla="*/ 40 1 f22"/>
                    <a:gd name="f28" fmla="*/ 66 1 f23"/>
                    <a:gd name="f29" fmla="*/ 0 1 f22"/>
                    <a:gd name="f30" fmla="*/ 173 1 f23"/>
                    <a:gd name="f31" fmla="*/ 80 1 f22"/>
                    <a:gd name="f32" fmla="*/ 160 1 f23"/>
                    <a:gd name="f33" fmla="*/ 103 1 f22"/>
                    <a:gd name="f34" fmla="*/ 84 1 f23"/>
                    <a:gd name="f35" fmla="*/ 150 1 f22"/>
                    <a:gd name="f36" fmla="*/ 27 1 f23"/>
                    <a:gd name="f37" fmla="*/ f6 1 f22"/>
                    <a:gd name="f38" fmla="*/ f7 1 f23"/>
                    <a:gd name="f39" fmla="+- f24 0 f1"/>
                    <a:gd name="f40" fmla="*/ f29 f17 1"/>
                    <a:gd name="f41" fmla="*/ f37 f17 1"/>
                    <a:gd name="f42" fmla="*/ f38 f18 1"/>
                    <a:gd name="f43" fmla="*/ f26 f18 1"/>
                    <a:gd name="f44" fmla="*/ f25 f17 1"/>
                    <a:gd name="f45" fmla="*/ f27 f17 1"/>
                    <a:gd name="f46" fmla="*/ f28 f18 1"/>
                    <a:gd name="f47" fmla="*/ f30 f18 1"/>
                    <a:gd name="f48" fmla="*/ f31 f17 1"/>
                    <a:gd name="f49" fmla="*/ f32 f18 1"/>
                    <a:gd name="f50" fmla="*/ f33 f17 1"/>
                    <a:gd name="f51" fmla="*/ f34 f18 1"/>
                    <a:gd name="f52" fmla="*/ f35 f17 1"/>
                    <a:gd name="f53" fmla="*/ f36 f18 1"/>
                  </a:gdLst>
                  <a:ahLst/>
                  <a:cxnLst>
                    <a:cxn ang="3cd4">
                      <a:pos x="hc" y="t"/>
                    </a:cxn>
                    <a:cxn ang="0">
                      <a:pos x="r" y="vc"/>
                    </a:cxn>
                    <a:cxn ang="cd4">
                      <a:pos x="hc" y="b"/>
                    </a:cxn>
                    <a:cxn ang="cd2">
                      <a:pos x="l" y="vc"/>
                    </a:cxn>
                    <a:cxn ang="f39">
                      <a:pos x="f44" y="f43"/>
                    </a:cxn>
                    <a:cxn ang="f39">
                      <a:pos x="f45" y="f46"/>
                    </a:cxn>
                    <a:cxn ang="f39">
                      <a:pos x="f40" y="f47"/>
                    </a:cxn>
                    <a:cxn ang="f39">
                      <a:pos x="f48" y="f49"/>
                    </a:cxn>
                    <a:cxn ang="f39">
                      <a:pos x="f50" y="f51"/>
                    </a:cxn>
                    <a:cxn ang="f39">
                      <a:pos x="f52" y="f53"/>
                    </a:cxn>
                    <a:cxn ang="f39">
                      <a:pos x="f44" y="f43"/>
                    </a:cxn>
                    <a:cxn ang="f39">
                      <a:pos x="f44" y="f43"/>
                    </a:cxn>
                  </a:cxnLst>
                  <a:rect l="f40" t="f43" r="f41" b="f42"/>
                  <a:pathLst>
                    <a:path w="150" h="173">
                      <a:moveTo>
                        <a:pt x="f8" y="f5"/>
                      </a:moveTo>
                      <a:lnTo>
                        <a:pt x="f9" y="f10"/>
                      </a:lnTo>
                      <a:lnTo>
                        <a:pt x="f5" y="f7"/>
                      </a:lnTo>
                      <a:lnTo>
                        <a:pt x="f11" y="f12"/>
                      </a:lnTo>
                      <a:lnTo>
                        <a:pt x="f13" y="f14"/>
                      </a:lnTo>
                      <a:lnTo>
                        <a:pt x="f6" y="f15"/>
                      </a:lnTo>
                      <a:lnTo>
                        <a:pt x="f8" y="f5"/>
                      </a:lnTo>
                      <a:lnTo>
                        <a:pt x="f8" y="f5"/>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30" name="Freeform 30">
                  <a:extLst>
                    <a:ext uri="{FF2B5EF4-FFF2-40B4-BE49-F238E27FC236}">
                      <a16:creationId xmlns:a16="http://schemas.microsoft.com/office/drawing/2014/main" id="{2025EAC0-5616-434D-97E1-F0253AC8D851}"/>
                    </a:ext>
                  </a:extLst>
                </p:cNvPr>
                <p:cNvSpPr/>
                <p:nvPr/>
              </p:nvSpPr>
              <p:spPr>
                <a:xfrm>
                  <a:off x="7936" y="5918197"/>
                  <a:ext cx="1336679" cy="698501"/>
                </a:xfrm>
                <a:custGeom>
                  <a:avLst/>
                  <a:gdLst>
                    <a:gd name="f0" fmla="val 10800000"/>
                    <a:gd name="f1" fmla="val 5400000"/>
                    <a:gd name="f2" fmla="val 180"/>
                    <a:gd name="f3" fmla="val w"/>
                    <a:gd name="f4" fmla="val h"/>
                    <a:gd name="f5" fmla="val 0"/>
                    <a:gd name="f6" fmla="val 1684"/>
                    <a:gd name="f7" fmla="val 880"/>
                    <a:gd name="f8" fmla="val 156"/>
                    <a:gd name="f9" fmla="val 63"/>
                    <a:gd name="f10" fmla="val 52"/>
                    <a:gd name="f11" fmla="val 208"/>
                    <a:gd name="f12" fmla="val 67"/>
                    <a:gd name="f13" fmla="val 358"/>
                    <a:gd name="f14" fmla="val 1182"/>
                    <a:gd name="f15" fmla="val 867"/>
                    <a:gd name="f16" fmla="val 1422"/>
                    <a:gd name="f17" fmla="val 835"/>
                    <a:gd name="f18" fmla="val 1616"/>
                    <a:gd name="f19" fmla="val 808"/>
                    <a:gd name="f20" fmla="val 1502"/>
                    <a:gd name="f21" fmla="val 664"/>
                    <a:gd name="f22" fmla="val 1428"/>
                    <a:gd name="f23" fmla="val 512"/>
                    <a:gd name="f24" fmla="val 1369"/>
                    <a:gd name="f25" fmla="val 527"/>
                    <a:gd name="f26" fmla="val 1439"/>
                    <a:gd name="f27" fmla="val 1578"/>
                    <a:gd name="f28" fmla="val 810"/>
                    <a:gd name="f29" fmla="val 1413"/>
                    <a:gd name="f30" fmla="val 787"/>
                    <a:gd name="f31" fmla="val 1219"/>
                    <a:gd name="f32" fmla="val 814"/>
                    <a:gd name="f33" fmla="val 1255"/>
                    <a:gd name="f34" fmla="val 650"/>
                    <a:gd name="f35" fmla="val 1338"/>
                    <a:gd name="f36" fmla="val 538"/>
                    <a:gd name="f37" fmla="val 1241"/>
                    <a:gd name="f38" fmla="val 552"/>
                    <a:gd name="f39" fmla="val 1165"/>
                    <a:gd name="f40" fmla="val 658"/>
                    <a:gd name="f41" fmla="val 1139"/>
                    <a:gd name="f42" fmla="val 791"/>
                    <a:gd name="f43" fmla="val 107"/>
                    <a:gd name="f44" fmla="val 310"/>
                    <a:gd name="f45" fmla="val 80"/>
                    <a:gd name="f46" fmla="val 215"/>
                    <a:gd name="f47" fmla="val 103"/>
                    <a:gd name="f48" fmla="val 95"/>
                    <a:gd name="f49" fmla="val 217"/>
                    <a:gd name="f50" fmla="+- 0 0 -90"/>
                    <a:gd name="f51" fmla="*/ f3 1 1684"/>
                    <a:gd name="f52" fmla="*/ f4 1 880"/>
                    <a:gd name="f53" fmla="+- f7 0 f5"/>
                    <a:gd name="f54" fmla="+- f6 0 f5"/>
                    <a:gd name="f55" fmla="*/ f50 f0 1"/>
                    <a:gd name="f56" fmla="*/ f54 1 1684"/>
                    <a:gd name="f57" fmla="*/ f53 1 880"/>
                    <a:gd name="f58" fmla="*/ f55 1 f2"/>
                    <a:gd name="f59" fmla="*/ 156 1 f56"/>
                    <a:gd name="f60" fmla="*/ 0 1 f57"/>
                    <a:gd name="f61" fmla="*/ 63 1 f56"/>
                    <a:gd name="f62" fmla="*/ 52 1 f57"/>
                    <a:gd name="f63" fmla="*/ 0 1 f56"/>
                    <a:gd name="f64" fmla="*/ 208 1 f57"/>
                    <a:gd name="f65" fmla="*/ 67 1 f56"/>
                    <a:gd name="f66" fmla="*/ 358 1 f57"/>
                    <a:gd name="f67" fmla="*/ 1182 1 f56"/>
                    <a:gd name="f68" fmla="*/ 867 1 f57"/>
                    <a:gd name="f69" fmla="*/ 1422 1 f56"/>
                    <a:gd name="f70" fmla="*/ 835 1 f57"/>
                    <a:gd name="f71" fmla="*/ 1616 1 f56"/>
                    <a:gd name="f72" fmla="*/ 880 1 f57"/>
                    <a:gd name="f73" fmla="*/ 1684 1 f56"/>
                    <a:gd name="f74" fmla="*/ 808 1 f57"/>
                    <a:gd name="f75" fmla="*/ 1502 1 f56"/>
                    <a:gd name="f76" fmla="*/ 664 1 f57"/>
                    <a:gd name="f77" fmla="*/ 1428 1 f56"/>
                    <a:gd name="f78" fmla="*/ 512 1 f57"/>
                    <a:gd name="f79" fmla="*/ 1369 1 f56"/>
                    <a:gd name="f80" fmla="*/ 527 1 f57"/>
                    <a:gd name="f81" fmla="*/ 1439 1 f56"/>
                    <a:gd name="f82" fmla="*/ 1578 1 f56"/>
                    <a:gd name="f83" fmla="*/ 810 1 f57"/>
                    <a:gd name="f84" fmla="*/ 1413 1 f56"/>
                    <a:gd name="f85" fmla="*/ 787 1 f57"/>
                    <a:gd name="f86" fmla="*/ 1219 1 f56"/>
                    <a:gd name="f87" fmla="*/ 814 1 f57"/>
                    <a:gd name="f88" fmla="*/ 1255 1 f56"/>
                    <a:gd name="f89" fmla="*/ 650 1 f57"/>
                    <a:gd name="f90" fmla="*/ 1338 1 f56"/>
                    <a:gd name="f91" fmla="*/ 538 1 f57"/>
                    <a:gd name="f92" fmla="*/ 1241 1 f56"/>
                    <a:gd name="f93" fmla="*/ 552 1 f57"/>
                    <a:gd name="f94" fmla="*/ 1165 1 f56"/>
                    <a:gd name="f95" fmla="*/ 658 1 f57"/>
                    <a:gd name="f96" fmla="*/ 1139 1 f56"/>
                    <a:gd name="f97" fmla="*/ 791 1 f57"/>
                    <a:gd name="f98" fmla="*/ 107 1 f56"/>
                    <a:gd name="f99" fmla="*/ 310 1 f57"/>
                    <a:gd name="f100" fmla="*/ 80 1 f56"/>
                    <a:gd name="f101" fmla="*/ 215 1 f57"/>
                    <a:gd name="f102" fmla="*/ 103 1 f56"/>
                    <a:gd name="f103" fmla="*/ 95 1 f57"/>
                    <a:gd name="f104" fmla="*/ 217 1 f56"/>
                    <a:gd name="f105" fmla="*/ f6 1 f56"/>
                    <a:gd name="f106" fmla="*/ f7 1 f57"/>
                    <a:gd name="f107" fmla="+- f58 0 f1"/>
                    <a:gd name="f108" fmla="*/ f63 f51 1"/>
                    <a:gd name="f109" fmla="*/ f105 f51 1"/>
                    <a:gd name="f110" fmla="*/ f106 f52 1"/>
                    <a:gd name="f111" fmla="*/ f60 f52 1"/>
                    <a:gd name="f112" fmla="*/ f59 f51 1"/>
                    <a:gd name="f113" fmla="*/ f61 f51 1"/>
                    <a:gd name="f114" fmla="*/ f62 f52 1"/>
                    <a:gd name="f115" fmla="*/ f64 f52 1"/>
                    <a:gd name="f116" fmla="*/ f65 f51 1"/>
                    <a:gd name="f117" fmla="*/ f66 f52 1"/>
                    <a:gd name="f118" fmla="*/ f67 f51 1"/>
                    <a:gd name="f119" fmla="*/ f68 f52 1"/>
                    <a:gd name="f120" fmla="*/ f69 f51 1"/>
                    <a:gd name="f121" fmla="*/ f70 f52 1"/>
                    <a:gd name="f122" fmla="*/ f71 f51 1"/>
                    <a:gd name="f123" fmla="*/ f72 f52 1"/>
                    <a:gd name="f124" fmla="*/ f73 f51 1"/>
                    <a:gd name="f125" fmla="*/ f74 f52 1"/>
                    <a:gd name="f126" fmla="*/ f75 f51 1"/>
                    <a:gd name="f127" fmla="*/ f76 f52 1"/>
                    <a:gd name="f128" fmla="*/ f77 f51 1"/>
                    <a:gd name="f129" fmla="*/ f78 f52 1"/>
                    <a:gd name="f130" fmla="*/ f79 f51 1"/>
                    <a:gd name="f131" fmla="*/ f80 f52 1"/>
                    <a:gd name="f132" fmla="*/ f81 f51 1"/>
                    <a:gd name="f133" fmla="*/ f82 f51 1"/>
                    <a:gd name="f134" fmla="*/ f83 f52 1"/>
                    <a:gd name="f135" fmla="*/ f84 f51 1"/>
                    <a:gd name="f136" fmla="*/ f85 f52 1"/>
                    <a:gd name="f137" fmla="*/ f86 f51 1"/>
                    <a:gd name="f138" fmla="*/ f87 f52 1"/>
                    <a:gd name="f139" fmla="*/ f88 f51 1"/>
                    <a:gd name="f140" fmla="*/ f89 f52 1"/>
                    <a:gd name="f141" fmla="*/ f90 f51 1"/>
                    <a:gd name="f142" fmla="*/ f91 f52 1"/>
                    <a:gd name="f143" fmla="*/ f92 f51 1"/>
                    <a:gd name="f144" fmla="*/ f93 f52 1"/>
                    <a:gd name="f145" fmla="*/ f94 f51 1"/>
                    <a:gd name="f146" fmla="*/ f95 f52 1"/>
                    <a:gd name="f147" fmla="*/ f96 f51 1"/>
                    <a:gd name="f148" fmla="*/ f97 f52 1"/>
                    <a:gd name="f149" fmla="*/ f98 f51 1"/>
                    <a:gd name="f150" fmla="*/ f99 f52 1"/>
                    <a:gd name="f151" fmla="*/ f100 f51 1"/>
                    <a:gd name="f152" fmla="*/ f101 f52 1"/>
                    <a:gd name="f153" fmla="*/ f102 f51 1"/>
                    <a:gd name="f154" fmla="*/ f103 f52 1"/>
                    <a:gd name="f155" fmla="*/ f104 f51 1"/>
                  </a:gdLst>
                  <a:ahLst/>
                  <a:cxnLst>
                    <a:cxn ang="3cd4">
                      <a:pos x="hc" y="t"/>
                    </a:cxn>
                    <a:cxn ang="0">
                      <a:pos x="r" y="vc"/>
                    </a:cxn>
                    <a:cxn ang="cd4">
                      <a:pos x="hc" y="b"/>
                    </a:cxn>
                    <a:cxn ang="cd2">
                      <a:pos x="l" y="vc"/>
                    </a:cxn>
                    <a:cxn ang="f107">
                      <a:pos x="f112" y="f111"/>
                    </a:cxn>
                    <a:cxn ang="f107">
                      <a:pos x="f113" y="f114"/>
                    </a:cxn>
                    <a:cxn ang="f107">
                      <a:pos x="f108" y="f115"/>
                    </a:cxn>
                    <a:cxn ang="f107">
                      <a:pos x="f116" y="f117"/>
                    </a:cxn>
                    <a:cxn ang="f107">
                      <a:pos x="f118" y="f119"/>
                    </a:cxn>
                    <a:cxn ang="f107">
                      <a:pos x="f120" y="f121"/>
                    </a:cxn>
                    <a:cxn ang="f107">
                      <a:pos x="f122" y="f123"/>
                    </a:cxn>
                    <a:cxn ang="f107">
                      <a:pos x="f124" y="f125"/>
                    </a:cxn>
                    <a:cxn ang="f107">
                      <a:pos x="f126" y="f127"/>
                    </a:cxn>
                    <a:cxn ang="f107">
                      <a:pos x="f128" y="f129"/>
                    </a:cxn>
                    <a:cxn ang="f107">
                      <a:pos x="f130" y="f131"/>
                    </a:cxn>
                    <a:cxn ang="f107">
                      <a:pos x="f132" y="f127"/>
                    </a:cxn>
                    <a:cxn ang="f107">
                      <a:pos x="f133" y="f134"/>
                    </a:cxn>
                    <a:cxn ang="f107">
                      <a:pos x="f135" y="f136"/>
                    </a:cxn>
                    <a:cxn ang="f107">
                      <a:pos x="f137" y="f138"/>
                    </a:cxn>
                    <a:cxn ang="f107">
                      <a:pos x="f139" y="f140"/>
                    </a:cxn>
                    <a:cxn ang="f107">
                      <a:pos x="f141" y="f142"/>
                    </a:cxn>
                    <a:cxn ang="f107">
                      <a:pos x="f143" y="f144"/>
                    </a:cxn>
                    <a:cxn ang="f107">
                      <a:pos x="f145" y="f146"/>
                    </a:cxn>
                    <a:cxn ang="f107">
                      <a:pos x="f147" y="f148"/>
                    </a:cxn>
                    <a:cxn ang="f107">
                      <a:pos x="f149" y="f150"/>
                    </a:cxn>
                    <a:cxn ang="f107">
                      <a:pos x="f151" y="f152"/>
                    </a:cxn>
                    <a:cxn ang="f107">
                      <a:pos x="f153" y="f154"/>
                    </a:cxn>
                    <a:cxn ang="f107">
                      <a:pos x="f155" y="f111"/>
                    </a:cxn>
                    <a:cxn ang="f107">
                      <a:pos x="f112" y="f111"/>
                    </a:cxn>
                    <a:cxn ang="f107">
                      <a:pos x="f112" y="f111"/>
                    </a:cxn>
                  </a:cxnLst>
                  <a:rect l="f108" t="f111" r="f109" b="f110"/>
                  <a:pathLst>
                    <a:path w="1684" h="880">
                      <a:moveTo>
                        <a:pt x="f8" y="f5"/>
                      </a:moveTo>
                      <a:lnTo>
                        <a:pt x="f9" y="f10"/>
                      </a:lnTo>
                      <a:lnTo>
                        <a:pt x="f5" y="f11"/>
                      </a:lnTo>
                      <a:lnTo>
                        <a:pt x="f12" y="f13"/>
                      </a:lnTo>
                      <a:lnTo>
                        <a:pt x="f14" y="f15"/>
                      </a:lnTo>
                      <a:lnTo>
                        <a:pt x="f16" y="f17"/>
                      </a:lnTo>
                      <a:lnTo>
                        <a:pt x="f18" y="f7"/>
                      </a:lnTo>
                      <a:lnTo>
                        <a:pt x="f6" y="f19"/>
                      </a:lnTo>
                      <a:lnTo>
                        <a:pt x="f20" y="f21"/>
                      </a:lnTo>
                      <a:lnTo>
                        <a:pt x="f22" y="f23"/>
                      </a:lnTo>
                      <a:lnTo>
                        <a:pt x="f24" y="f25"/>
                      </a:lnTo>
                      <a:lnTo>
                        <a:pt x="f26" y="f21"/>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
                      </a:lnTo>
                      <a:lnTo>
                        <a:pt x="f8" y="f5"/>
                      </a:lnTo>
                      <a:lnTo>
                        <a:pt x="f8" y="f5"/>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31" name="Freeform 31">
                  <a:extLst>
                    <a:ext uri="{FF2B5EF4-FFF2-40B4-BE49-F238E27FC236}">
                      <a16:creationId xmlns:a16="http://schemas.microsoft.com/office/drawing/2014/main" id="{ED891E9B-4D46-45D0-B7DC-77315C28AFFF}"/>
                    </a:ext>
                  </a:extLst>
                </p:cNvPr>
                <p:cNvSpPr/>
                <p:nvPr/>
              </p:nvSpPr>
              <p:spPr>
                <a:xfrm>
                  <a:off x="168277" y="5984876"/>
                  <a:ext cx="127001" cy="265111"/>
                </a:xfrm>
                <a:custGeom>
                  <a:avLst/>
                  <a:gdLst>
                    <a:gd name="f0" fmla="val 10800000"/>
                    <a:gd name="f1" fmla="val 5400000"/>
                    <a:gd name="f2" fmla="val 180"/>
                    <a:gd name="f3" fmla="val w"/>
                    <a:gd name="f4" fmla="val h"/>
                    <a:gd name="f5" fmla="val 0"/>
                    <a:gd name="f6" fmla="val 160"/>
                    <a:gd name="f7" fmla="val 335"/>
                    <a:gd name="f8" fmla="val 116"/>
                    <a:gd name="f9" fmla="val 19"/>
                    <a:gd name="f10" fmla="val 106"/>
                    <a:gd name="f11" fmla="val 230"/>
                    <a:gd name="f12" fmla="val 33"/>
                    <a:gd name="f13" fmla="val 314"/>
                    <a:gd name="f14" fmla="val 94"/>
                    <a:gd name="f15" fmla="val 76"/>
                    <a:gd name="f16" fmla="val 154"/>
                    <a:gd name="f17" fmla="val 17"/>
                    <a:gd name="f18" fmla="+- 0 0 -90"/>
                    <a:gd name="f19" fmla="*/ f3 1 160"/>
                    <a:gd name="f20" fmla="*/ f4 1 335"/>
                    <a:gd name="f21" fmla="+- f7 0 f5"/>
                    <a:gd name="f22" fmla="+- f6 0 f5"/>
                    <a:gd name="f23" fmla="*/ f18 f0 1"/>
                    <a:gd name="f24" fmla="*/ f22 1 160"/>
                    <a:gd name="f25" fmla="*/ f21 1 335"/>
                    <a:gd name="f26" fmla="*/ f23 1 f2"/>
                    <a:gd name="f27" fmla="*/ 116 1 f24"/>
                    <a:gd name="f28" fmla="*/ 0 1 f25"/>
                    <a:gd name="f29" fmla="*/ 19 1 f24"/>
                    <a:gd name="f30" fmla="*/ 106 1 f25"/>
                    <a:gd name="f31" fmla="*/ 0 1 f24"/>
                    <a:gd name="f32" fmla="*/ 230 1 f25"/>
                    <a:gd name="f33" fmla="*/ 33 1 f24"/>
                    <a:gd name="f34" fmla="*/ 314 1 f25"/>
                    <a:gd name="f35" fmla="*/ 94 1 f24"/>
                    <a:gd name="f36" fmla="*/ 335 1 f25"/>
                    <a:gd name="f37" fmla="*/ 76 1 f24"/>
                    <a:gd name="f38" fmla="*/ 154 1 f25"/>
                    <a:gd name="f39" fmla="*/ 160 1 f24"/>
                    <a:gd name="f40" fmla="*/ 17 1 f25"/>
                    <a:gd name="f41" fmla="*/ f6 1 f24"/>
                    <a:gd name="f42" fmla="*/ f7 1 f25"/>
                    <a:gd name="f43" fmla="+- f26 0 f1"/>
                    <a:gd name="f44" fmla="*/ f31 f19 1"/>
                    <a:gd name="f45" fmla="*/ f41 f19 1"/>
                    <a:gd name="f46" fmla="*/ f42 f20 1"/>
                    <a:gd name="f47" fmla="*/ f28 f20 1"/>
                    <a:gd name="f48" fmla="*/ f27 f19 1"/>
                    <a:gd name="f49" fmla="*/ f29 f19 1"/>
                    <a:gd name="f50" fmla="*/ f30 f20 1"/>
                    <a:gd name="f51" fmla="*/ f32 f20 1"/>
                    <a:gd name="f52" fmla="*/ f33 f19 1"/>
                    <a:gd name="f53" fmla="*/ f34 f20 1"/>
                    <a:gd name="f54" fmla="*/ f35 f19 1"/>
                    <a:gd name="f55" fmla="*/ f36 f20 1"/>
                    <a:gd name="f56" fmla="*/ f37 f19 1"/>
                    <a:gd name="f57" fmla="*/ f38 f20 1"/>
                    <a:gd name="f58" fmla="*/ f39 f19 1"/>
                    <a:gd name="f59" fmla="*/ f40 f20 1"/>
                  </a:gdLst>
                  <a:ahLst/>
                  <a:cxnLst>
                    <a:cxn ang="3cd4">
                      <a:pos x="hc" y="t"/>
                    </a:cxn>
                    <a:cxn ang="0">
                      <a:pos x="r" y="vc"/>
                    </a:cxn>
                    <a:cxn ang="cd4">
                      <a:pos x="hc" y="b"/>
                    </a:cxn>
                    <a:cxn ang="cd2">
                      <a:pos x="l" y="vc"/>
                    </a:cxn>
                    <a:cxn ang="f43">
                      <a:pos x="f48" y="f47"/>
                    </a:cxn>
                    <a:cxn ang="f43">
                      <a:pos x="f49" y="f50"/>
                    </a:cxn>
                    <a:cxn ang="f43">
                      <a:pos x="f44" y="f51"/>
                    </a:cxn>
                    <a:cxn ang="f43">
                      <a:pos x="f52" y="f53"/>
                    </a:cxn>
                    <a:cxn ang="f43">
                      <a:pos x="f54" y="f55"/>
                    </a:cxn>
                    <a:cxn ang="f43">
                      <a:pos x="f56" y="f57"/>
                    </a:cxn>
                    <a:cxn ang="f43">
                      <a:pos x="f58" y="f59"/>
                    </a:cxn>
                    <a:cxn ang="f43">
                      <a:pos x="f48" y="f47"/>
                    </a:cxn>
                    <a:cxn ang="f43">
                      <a:pos x="f48" y="f47"/>
                    </a:cxn>
                  </a:cxnLst>
                  <a:rect l="f44" t="f47" r="f45" b="f46"/>
                  <a:pathLst>
                    <a:path w="160" h="335">
                      <a:moveTo>
                        <a:pt x="f8" y="f5"/>
                      </a:moveTo>
                      <a:lnTo>
                        <a:pt x="f9" y="f10"/>
                      </a:lnTo>
                      <a:lnTo>
                        <a:pt x="f5" y="f11"/>
                      </a:lnTo>
                      <a:lnTo>
                        <a:pt x="f12" y="f13"/>
                      </a:lnTo>
                      <a:lnTo>
                        <a:pt x="f14" y="f7"/>
                      </a:lnTo>
                      <a:lnTo>
                        <a:pt x="f15" y="f16"/>
                      </a:lnTo>
                      <a:lnTo>
                        <a:pt x="f6" y="f17"/>
                      </a:lnTo>
                      <a:lnTo>
                        <a:pt x="f8" y="f5"/>
                      </a:lnTo>
                      <a:lnTo>
                        <a:pt x="f8" y="f5"/>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32" name="Freeform 32">
                  <a:extLst>
                    <a:ext uri="{FF2B5EF4-FFF2-40B4-BE49-F238E27FC236}">
                      <a16:creationId xmlns:a16="http://schemas.microsoft.com/office/drawing/2014/main" id="{5F49244C-24A0-40AA-8B73-72C2F0E24E6D}"/>
                    </a:ext>
                  </a:extLst>
                </p:cNvPr>
                <p:cNvSpPr/>
                <p:nvPr/>
              </p:nvSpPr>
              <p:spPr>
                <a:xfrm>
                  <a:off x="712783" y="5540377"/>
                  <a:ext cx="511177" cy="942975"/>
                </a:xfrm>
                <a:custGeom>
                  <a:avLst/>
                  <a:gdLst>
                    <a:gd name="f0" fmla="val 10800000"/>
                    <a:gd name="f1" fmla="val 5400000"/>
                    <a:gd name="f2" fmla="val 180"/>
                    <a:gd name="f3" fmla="val w"/>
                    <a:gd name="f4" fmla="val h"/>
                    <a:gd name="f5" fmla="val 0"/>
                    <a:gd name="f6" fmla="val 642"/>
                    <a:gd name="f7" fmla="val 1188"/>
                    <a:gd name="f8" fmla="val 218"/>
                    <a:gd name="f9" fmla="val 896"/>
                    <a:gd name="f10" fmla="val 124"/>
                    <a:gd name="f11" fmla="val 81"/>
                    <a:gd name="f12" fmla="val 38"/>
                    <a:gd name="f13" fmla="val 258"/>
                    <a:gd name="f14" fmla="val 399"/>
                    <a:gd name="f15" fmla="val 57"/>
                    <a:gd name="f16" fmla="val 555"/>
                    <a:gd name="f17" fmla="val 1091"/>
                    <a:gd name="f18" fmla="val 355"/>
                    <a:gd name="f19" fmla="val 97"/>
                    <a:gd name="f20" fmla="val 226"/>
                    <a:gd name="f21" fmla="val 61"/>
                    <a:gd name="f22" fmla="val 119"/>
                    <a:gd name="f23" fmla="val 74"/>
                    <a:gd name="f24" fmla="val 76"/>
                    <a:gd name="f25" fmla="val 141"/>
                    <a:gd name="f26" fmla="val 306"/>
                    <a:gd name="f27" fmla="val 924"/>
                    <a:gd name="f28" fmla="+- 0 0 -90"/>
                    <a:gd name="f29" fmla="*/ f3 1 642"/>
                    <a:gd name="f30" fmla="*/ f4 1 1188"/>
                    <a:gd name="f31" fmla="+- f7 0 f5"/>
                    <a:gd name="f32" fmla="+- f6 0 f5"/>
                    <a:gd name="f33" fmla="*/ f28 f0 1"/>
                    <a:gd name="f34" fmla="*/ f32 1 642"/>
                    <a:gd name="f35" fmla="*/ f31 1 1188"/>
                    <a:gd name="f36" fmla="*/ f33 1 f2"/>
                    <a:gd name="f37" fmla="*/ 218 1 f34"/>
                    <a:gd name="f38" fmla="*/ 896 1 f35"/>
                    <a:gd name="f39" fmla="*/ 0 1 f34"/>
                    <a:gd name="f40" fmla="*/ 124 1 f35"/>
                    <a:gd name="f41" fmla="*/ 81 1 f34"/>
                    <a:gd name="f42" fmla="*/ 38 1 f35"/>
                    <a:gd name="f43" fmla="*/ 258 1 f34"/>
                    <a:gd name="f44" fmla="*/ 0 1 f35"/>
                    <a:gd name="f45" fmla="*/ 399 1 f34"/>
                    <a:gd name="f46" fmla="*/ 57 1 f35"/>
                    <a:gd name="f47" fmla="*/ 642 1 f34"/>
                    <a:gd name="f48" fmla="*/ 1188 1 f35"/>
                    <a:gd name="f49" fmla="*/ 555 1 f34"/>
                    <a:gd name="f50" fmla="*/ 1091 1 f35"/>
                    <a:gd name="f51" fmla="*/ 355 1 f34"/>
                    <a:gd name="f52" fmla="*/ 97 1 f35"/>
                    <a:gd name="f53" fmla="*/ 226 1 f34"/>
                    <a:gd name="f54" fmla="*/ 61 1 f35"/>
                    <a:gd name="f55" fmla="*/ 119 1 f34"/>
                    <a:gd name="f56" fmla="*/ 74 1 f35"/>
                    <a:gd name="f57" fmla="*/ 76 1 f34"/>
                    <a:gd name="f58" fmla="*/ 141 1 f35"/>
                    <a:gd name="f59" fmla="*/ 306 1 f34"/>
                    <a:gd name="f60" fmla="*/ 924 1 f35"/>
                    <a:gd name="f61" fmla="*/ f6 1 f34"/>
                    <a:gd name="f62" fmla="*/ f7 1 f35"/>
                    <a:gd name="f63" fmla="+- f36 0 f1"/>
                    <a:gd name="f64" fmla="*/ f39 f29 1"/>
                    <a:gd name="f65" fmla="*/ f61 f29 1"/>
                    <a:gd name="f66" fmla="*/ f62 f30 1"/>
                    <a:gd name="f67" fmla="*/ f44 f30 1"/>
                    <a:gd name="f68" fmla="*/ f37 f29 1"/>
                    <a:gd name="f69" fmla="*/ f38 f30 1"/>
                    <a:gd name="f70" fmla="*/ f40 f30 1"/>
                    <a:gd name="f71" fmla="*/ f41 f29 1"/>
                    <a:gd name="f72" fmla="*/ f42 f30 1"/>
                    <a:gd name="f73" fmla="*/ f43 f29 1"/>
                    <a:gd name="f74" fmla="*/ f45 f29 1"/>
                    <a:gd name="f75" fmla="*/ f46 f30 1"/>
                    <a:gd name="f76" fmla="*/ f47 f29 1"/>
                    <a:gd name="f77" fmla="*/ f48 f30 1"/>
                    <a:gd name="f78" fmla="*/ f49 f29 1"/>
                    <a:gd name="f79" fmla="*/ f50 f30 1"/>
                    <a:gd name="f80" fmla="*/ f51 f29 1"/>
                    <a:gd name="f81" fmla="*/ f52 f30 1"/>
                    <a:gd name="f82" fmla="*/ f53 f29 1"/>
                    <a:gd name="f83" fmla="*/ f54 f30 1"/>
                    <a:gd name="f84" fmla="*/ f55 f29 1"/>
                    <a:gd name="f85" fmla="*/ f56 f30 1"/>
                    <a:gd name="f86" fmla="*/ f57 f29 1"/>
                    <a:gd name="f87" fmla="*/ f58 f30 1"/>
                    <a:gd name="f88" fmla="*/ f59 f29 1"/>
                    <a:gd name="f89" fmla="*/ f60 f30 1"/>
                  </a:gdLst>
                  <a:ahLst/>
                  <a:cxnLst>
                    <a:cxn ang="3cd4">
                      <a:pos x="hc" y="t"/>
                    </a:cxn>
                    <a:cxn ang="0">
                      <a:pos x="r" y="vc"/>
                    </a:cxn>
                    <a:cxn ang="cd4">
                      <a:pos x="hc" y="b"/>
                    </a:cxn>
                    <a:cxn ang="cd2">
                      <a:pos x="l" y="vc"/>
                    </a:cxn>
                    <a:cxn ang="f63">
                      <a:pos x="f68" y="f69"/>
                    </a:cxn>
                    <a:cxn ang="f63">
                      <a:pos x="f64" y="f70"/>
                    </a:cxn>
                    <a:cxn ang="f63">
                      <a:pos x="f71" y="f72"/>
                    </a:cxn>
                    <a:cxn ang="f63">
                      <a:pos x="f73" y="f67"/>
                    </a:cxn>
                    <a:cxn ang="f63">
                      <a:pos x="f74" y="f75"/>
                    </a:cxn>
                    <a:cxn ang="f63">
                      <a:pos x="f76" y="f77"/>
                    </a:cxn>
                    <a:cxn ang="f63">
                      <a:pos x="f78" y="f79"/>
                    </a:cxn>
                    <a:cxn ang="f63">
                      <a:pos x="f80" y="f81"/>
                    </a:cxn>
                    <a:cxn ang="f63">
                      <a:pos x="f82" y="f83"/>
                    </a:cxn>
                    <a:cxn ang="f63">
                      <a:pos x="f84" y="f85"/>
                    </a:cxn>
                    <a:cxn ang="f63">
                      <a:pos x="f86" y="f87"/>
                    </a:cxn>
                    <a:cxn ang="f63">
                      <a:pos x="f88" y="f89"/>
                    </a:cxn>
                    <a:cxn ang="f63">
                      <a:pos x="f68" y="f69"/>
                    </a:cxn>
                    <a:cxn ang="f63">
                      <a:pos x="f68" y="f69"/>
                    </a:cxn>
                  </a:cxnLst>
                  <a:rect l="f64" t="f67" r="f65" b="f66"/>
                  <a:pathLst>
                    <a:path w="642" h="1188">
                      <a:moveTo>
                        <a:pt x="f8" y="f9"/>
                      </a:moveTo>
                      <a:lnTo>
                        <a:pt x="f5" y="f10"/>
                      </a:lnTo>
                      <a:lnTo>
                        <a:pt x="f11" y="f12"/>
                      </a:lnTo>
                      <a:lnTo>
                        <a:pt x="f13" y="f5"/>
                      </a:lnTo>
                      <a:lnTo>
                        <a:pt x="f14" y="f15"/>
                      </a:lnTo>
                      <a:lnTo>
                        <a:pt x="f6" y="f7"/>
                      </a:lnTo>
                      <a:lnTo>
                        <a:pt x="f16" y="f17"/>
                      </a:lnTo>
                      <a:lnTo>
                        <a:pt x="f18" y="f19"/>
                      </a:lnTo>
                      <a:lnTo>
                        <a:pt x="f20" y="f21"/>
                      </a:lnTo>
                      <a:lnTo>
                        <a:pt x="f22" y="f23"/>
                      </a:lnTo>
                      <a:lnTo>
                        <a:pt x="f24" y="f25"/>
                      </a:lnTo>
                      <a:lnTo>
                        <a:pt x="f26" y="f27"/>
                      </a:lnTo>
                      <a:lnTo>
                        <a:pt x="f8" y="f9"/>
                      </a:lnTo>
                      <a:lnTo>
                        <a:pt x="f8" y="f9"/>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33" name="Freeform 33">
                  <a:extLst>
                    <a:ext uri="{FF2B5EF4-FFF2-40B4-BE49-F238E27FC236}">
                      <a16:creationId xmlns:a16="http://schemas.microsoft.com/office/drawing/2014/main" id="{76499B68-2061-4F40-9983-081DAB20D012}"/>
                    </a:ext>
                  </a:extLst>
                </p:cNvPr>
                <p:cNvSpPr/>
                <p:nvPr/>
              </p:nvSpPr>
              <p:spPr>
                <a:xfrm>
                  <a:off x="917572" y="5794379"/>
                  <a:ext cx="152403" cy="400050"/>
                </a:xfrm>
                <a:custGeom>
                  <a:avLst/>
                  <a:gdLst>
                    <a:gd name="f0" fmla="val 10800000"/>
                    <a:gd name="f1" fmla="val 5400000"/>
                    <a:gd name="f2" fmla="val 360"/>
                    <a:gd name="f3" fmla="val 180"/>
                    <a:gd name="f4" fmla="val w"/>
                    <a:gd name="f5" fmla="val h"/>
                    <a:gd name="f6" fmla="val 0"/>
                    <a:gd name="f7" fmla="val 192"/>
                    <a:gd name="f8" fmla="val 504"/>
                    <a:gd name="f9" fmla="val 27"/>
                    <a:gd name="f10" fmla="val 76"/>
                    <a:gd name="f11" fmla="val 194"/>
                    <a:gd name="f12" fmla="val 113"/>
                    <a:gd name="f13" fmla="val 318"/>
                    <a:gd name="f14" fmla="val 116"/>
                    <a:gd name="f15" fmla="val 187"/>
                    <a:gd name="f16" fmla="val 162"/>
                    <a:gd name="f17" fmla="val 208"/>
                    <a:gd name="f18" fmla="val 99"/>
                    <a:gd name="f19" fmla="val 59"/>
                    <a:gd name="f20" fmla="val 63"/>
                    <a:gd name="f21" fmla="+- 0 0 -90"/>
                    <a:gd name="f22" fmla="*/ f4 1 192"/>
                    <a:gd name="f23" fmla="*/ f5 1 504"/>
                    <a:gd name="f24" fmla="+- f8 0 f6"/>
                    <a:gd name="f25" fmla="+- f7 0 f6"/>
                    <a:gd name="f26" fmla="*/ f21 f0 1"/>
                    <a:gd name="f27" fmla="*/ f25 1 192"/>
                    <a:gd name="f28" fmla="*/ f24 1 504"/>
                    <a:gd name="f29" fmla="*/ f26 1 f3"/>
                    <a:gd name="f30" fmla="*/ 0 1 f27"/>
                    <a:gd name="f31" fmla="*/ 27 1 f28"/>
                    <a:gd name="f32" fmla="*/ 76 1 f27"/>
                    <a:gd name="f33" fmla="*/ 194 1 f28"/>
                    <a:gd name="f34" fmla="*/ 113 1 f27"/>
                    <a:gd name="f35" fmla="*/ 318 1 f28"/>
                    <a:gd name="f36" fmla="*/ 116 1 f27"/>
                    <a:gd name="f37" fmla="*/ 504 1 f28"/>
                    <a:gd name="f38" fmla="*/ 192 1 f27"/>
                    <a:gd name="f39" fmla="*/ 187 1 f27"/>
                    <a:gd name="f40" fmla="*/ 360 1 f28"/>
                    <a:gd name="f41" fmla="*/ 162 1 f27"/>
                    <a:gd name="f42" fmla="*/ 208 1 f28"/>
                    <a:gd name="f43" fmla="*/ 99 1 f27"/>
                    <a:gd name="f44" fmla="*/ 59 1 f28"/>
                    <a:gd name="f45" fmla="*/ 63 1 f27"/>
                    <a:gd name="f46" fmla="*/ 0 1 f28"/>
                    <a:gd name="f47" fmla="*/ f7 1 f27"/>
                    <a:gd name="f48" fmla="*/ f8 1 f28"/>
                    <a:gd name="f49" fmla="+- f29 0 f1"/>
                    <a:gd name="f50" fmla="*/ f30 f22 1"/>
                    <a:gd name="f51" fmla="*/ f47 f22 1"/>
                    <a:gd name="f52" fmla="*/ f48 f23 1"/>
                    <a:gd name="f53" fmla="*/ f46 f23 1"/>
                    <a:gd name="f54" fmla="*/ f31 f23 1"/>
                    <a:gd name="f55" fmla="*/ f32 f22 1"/>
                    <a:gd name="f56" fmla="*/ f33 f23 1"/>
                    <a:gd name="f57" fmla="*/ f34 f22 1"/>
                    <a:gd name="f58" fmla="*/ f35 f23 1"/>
                    <a:gd name="f59" fmla="*/ f36 f22 1"/>
                    <a:gd name="f60" fmla="*/ f37 f23 1"/>
                    <a:gd name="f61" fmla="*/ f38 f22 1"/>
                    <a:gd name="f62" fmla="*/ f39 f22 1"/>
                    <a:gd name="f63" fmla="*/ f40 f23 1"/>
                    <a:gd name="f64" fmla="*/ f41 f22 1"/>
                    <a:gd name="f65" fmla="*/ f42 f23 1"/>
                    <a:gd name="f66" fmla="*/ f43 f22 1"/>
                    <a:gd name="f67" fmla="*/ f44 f23 1"/>
                    <a:gd name="f68" fmla="*/ f45 f22 1"/>
                  </a:gdLst>
                  <a:ahLst/>
                  <a:cxnLst>
                    <a:cxn ang="3cd4">
                      <a:pos x="hc" y="t"/>
                    </a:cxn>
                    <a:cxn ang="0">
                      <a:pos x="r" y="vc"/>
                    </a:cxn>
                    <a:cxn ang="cd4">
                      <a:pos x="hc" y="b"/>
                    </a:cxn>
                    <a:cxn ang="cd2">
                      <a:pos x="l" y="vc"/>
                    </a:cxn>
                    <a:cxn ang="f49">
                      <a:pos x="f50" y="f54"/>
                    </a:cxn>
                    <a:cxn ang="f49">
                      <a:pos x="f55" y="f56"/>
                    </a:cxn>
                    <a:cxn ang="f49">
                      <a:pos x="f57" y="f58"/>
                    </a:cxn>
                    <a:cxn ang="f49">
                      <a:pos x="f59" y="f60"/>
                    </a:cxn>
                    <a:cxn ang="f49">
                      <a:pos x="f61" y="f60"/>
                    </a:cxn>
                    <a:cxn ang="f49">
                      <a:pos x="f62" y="f63"/>
                    </a:cxn>
                    <a:cxn ang="f49">
                      <a:pos x="f64" y="f65"/>
                    </a:cxn>
                    <a:cxn ang="f49">
                      <a:pos x="f66" y="f67"/>
                    </a:cxn>
                    <a:cxn ang="f49">
                      <a:pos x="f68" y="f53"/>
                    </a:cxn>
                    <a:cxn ang="f49">
                      <a:pos x="f50" y="f54"/>
                    </a:cxn>
                    <a:cxn ang="f49">
                      <a:pos x="f50" y="f54"/>
                    </a:cxn>
                  </a:cxnLst>
                  <a:rect l="f50" t="f53" r="f51" b="f52"/>
                  <a:pathLst>
                    <a:path w="192" h="504">
                      <a:moveTo>
                        <a:pt x="f6" y="f9"/>
                      </a:moveTo>
                      <a:lnTo>
                        <a:pt x="f10" y="f11"/>
                      </a:lnTo>
                      <a:lnTo>
                        <a:pt x="f12" y="f13"/>
                      </a:lnTo>
                      <a:lnTo>
                        <a:pt x="f14" y="f8"/>
                      </a:lnTo>
                      <a:lnTo>
                        <a:pt x="f7" y="f8"/>
                      </a:lnTo>
                      <a:lnTo>
                        <a:pt x="f15" y="f2"/>
                      </a:lnTo>
                      <a:lnTo>
                        <a:pt x="f16" y="f17"/>
                      </a:lnTo>
                      <a:lnTo>
                        <a:pt x="f18" y="f19"/>
                      </a:lnTo>
                      <a:lnTo>
                        <a:pt x="f20" y="f6"/>
                      </a:lnTo>
                      <a:lnTo>
                        <a:pt x="f6" y="f9"/>
                      </a:lnTo>
                      <a:lnTo>
                        <a:pt x="f6" y="f9"/>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34" name="Freeform 34">
                  <a:extLst>
                    <a:ext uri="{FF2B5EF4-FFF2-40B4-BE49-F238E27FC236}">
                      <a16:creationId xmlns:a16="http://schemas.microsoft.com/office/drawing/2014/main" id="{244FE4C2-B5D9-4AC6-86C1-C2D061751C9E}"/>
                    </a:ext>
                  </a:extLst>
                </p:cNvPr>
                <p:cNvSpPr/>
                <p:nvPr/>
              </p:nvSpPr>
              <p:spPr>
                <a:xfrm>
                  <a:off x="520705" y="5762621"/>
                  <a:ext cx="309560" cy="214317"/>
                </a:xfrm>
                <a:custGeom>
                  <a:avLst/>
                  <a:gdLst>
                    <a:gd name="f0" fmla="val 10800000"/>
                    <a:gd name="f1" fmla="val 5400000"/>
                    <a:gd name="f2" fmla="val 180"/>
                    <a:gd name="f3" fmla="val w"/>
                    <a:gd name="f4" fmla="val h"/>
                    <a:gd name="f5" fmla="val 0"/>
                    <a:gd name="f6" fmla="val 390"/>
                    <a:gd name="f7" fmla="val 269"/>
                    <a:gd name="f8" fmla="val 297"/>
                    <a:gd name="f9" fmla="val 257"/>
                    <a:gd name="f10" fmla="val 17"/>
                    <a:gd name="f11" fmla="val 253"/>
                    <a:gd name="f12" fmla="val 66"/>
                    <a:gd name="f13" fmla="val 169"/>
                    <a:gd name="f14" fmla="val 222"/>
                    <a:gd name="f15" fmla="val 284"/>
                    <a:gd name="f16" fmla="val 226"/>
                    <a:gd name="f17" fmla="val 320"/>
                    <a:gd name="f18" fmla="val 266"/>
                    <a:gd name="f19" fmla="val 383"/>
                    <a:gd name="f20" fmla="val 190"/>
                    <a:gd name="f21" fmla="val 116"/>
                    <a:gd name="f22" fmla="val 176"/>
                    <a:gd name="f23" fmla="val 333"/>
                    <a:gd name="f24" fmla="val 89"/>
                    <a:gd name="f25" fmla="+- 0 0 -90"/>
                    <a:gd name="f26" fmla="*/ f3 1 390"/>
                    <a:gd name="f27" fmla="*/ f4 1 269"/>
                    <a:gd name="f28" fmla="+- f7 0 f5"/>
                    <a:gd name="f29" fmla="+- f6 0 f5"/>
                    <a:gd name="f30" fmla="*/ f25 f0 1"/>
                    <a:gd name="f31" fmla="*/ f29 1 390"/>
                    <a:gd name="f32" fmla="*/ f28 1 269"/>
                    <a:gd name="f33" fmla="*/ f30 1 f2"/>
                    <a:gd name="f34" fmla="*/ 297 1 f31"/>
                    <a:gd name="f35" fmla="*/ 0 1 f32"/>
                    <a:gd name="f36" fmla="*/ 257 1 f31"/>
                    <a:gd name="f37" fmla="*/ 17 1 f32"/>
                    <a:gd name="f38" fmla="*/ 253 1 f31"/>
                    <a:gd name="f39" fmla="*/ 66 1 f32"/>
                    <a:gd name="f40" fmla="*/ 0 1 f31"/>
                    <a:gd name="f41" fmla="*/ 169 1 f32"/>
                    <a:gd name="f42" fmla="*/ 222 1 f32"/>
                    <a:gd name="f43" fmla="*/ 284 1 f31"/>
                    <a:gd name="f44" fmla="*/ 226 1 f32"/>
                    <a:gd name="f45" fmla="*/ 320 1 f31"/>
                    <a:gd name="f46" fmla="*/ 269 1 f32"/>
                    <a:gd name="f47" fmla="*/ 390 1 f31"/>
                    <a:gd name="f48" fmla="*/ 266 1 f32"/>
                    <a:gd name="f49" fmla="*/ 383 1 f31"/>
                    <a:gd name="f50" fmla="*/ 190 1 f32"/>
                    <a:gd name="f51" fmla="*/ 116 1 f31"/>
                    <a:gd name="f52" fmla="*/ 176 1 f32"/>
                    <a:gd name="f53" fmla="*/ 333 1 f31"/>
                    <a:gd name="f54" fmla="*/ 89 1 f32"/>
                    <a:gd name="f55" fmla="*/ f6 1 f31"/>
                    <a:gd name="f56" fmla="*/ f7 1 f32"/>
                    <a:gd name="f57" fmla="+- f33 0 f1"/>
                    <a:gd name="f58" fmla="*/ f40 f26 1"/>
                    <a:gd name="f59" fmla="*/ f55 f26 1"/>
                    <a:gd name="f60" fmla="*/ f56 f27 1"/>
                    <a:gd name="f61" fmla="*/ f35 f27 1"/>
                    <a:gd name="f62" fmla="*/ f34 f26 1"/>
                    <a:gd name="f63" fmla="*/ f36 f26 1"/>
                    <a:gd name="f64" fmla="*/ f37 f27 1"/>
                    <a:gd name="f65" fmla="*/ f38 f26 1"/>
                    <a:gd name="f66" fmla="*/ f39 f27 1"/>
                    <a:gd name="f67" fmla="*/ f41 f27 1"/>
                    <a:gd name="f68" fmla="*/ f42 f27 1"/>
                    <a:gd name="f69" fmla="*/ f43 f26 1"/>
                    <a:gd name="f70" fmla="*/ f44 f27 1"/>
                    <a:gd name="f71" fmla="*/ f45 f26 1"/>
                    <a:gd name="f72" fmla="*/ f46 f27 1"/>
                    <a:gd name="f73" fmla="*/ f47 f26 1"/>
                    <a:gd name="f74" fmla="*/ f48 f27 1"/>
                    <a:gd name="f75" fmla="*/ f49 f26 1"/>
                    <a:gd name="f76" fmla="*/ f50 f27 1"/>
                    <a:gd name="f77" fmla="*/ f51 f26 1"/>
                    <a:gd name="f78" fmla="*/ f52 f27 1"/>
                    <a:gd name="f79" fmla="*/ f53 f26 1"/>
                    <a:gd name="f80" fmla="*/ f54 f27 1"/>
                  </a:gdLst>
                  <a:ahLst/>
                  <a:cxnLst>
                    <a:cxn ang="3cd4">
                      <a:pos x="hc" y="t"/>
                    </a:cxn>
                    <a:cxn ang="0">
                      <a:pos x="r" y="vc"/>
                    </a:cxn>
                    <a:cxn ang="cd4">
                      <a:pos x="hc" y="b"/>
                    </a:cxn>
                    <a:cxn ang="cd2">
                      <a:pos x="l" y="vc"/>
                    </a:cxn>
                    <a:cxn ang="f57">
                      <a:pos x="f62" y="f61"/>
                    </a:cxn>
                    <a:cxn ang="f57">
                      <a:pos x="f63" y="f64"/>
                    </a:cxn>
                    <a:cxn ang="f57">
                      <a:pos x="f65" y="f66"/>
                    </a:cxn>
                    <a:cxn ang="f57">
                      <a:pos x="f58" y="f67"/>
                    </a:cxn>
                    <a:cxn ang="f57">
                      <a:pos x="f58" y="f68"/>
                    </a:cxn>
                    <a:cxn ang="f57">
                      <a:pos x="f69" y="f70"/>
                    </a:cxn>
                    <a:cxn ang="f57">
                      <a:pos x="f71" y="f72"/>
                    </a:cxn>
                    <a:cxn ang="f57">
                      <a:pos x="f73" y="f74"/>
                    </a:cxn>
                    <a:cxn ang="f57">
                      <a:pos x="f75" y="f76"/>
                    </a:cxn>
                    <a:cxn ang="f57">
                      <a:pos x="f77" y="f78"/>
                    </a:cxn>
                    <a:cxn ang="f57">
                      <a:pos x="f79" y="f80"/>
                    </a:cxn>
                    <a:cxn ang="f57">
                      <a:pos x="f62" y="f61"/>
                    </a:cxn>
                    <a:cxn ang="f57">
                      <a:pos x="f62" y="f61"/>
                    </a:cxn>
                  </a:cxnLst>
                  <a:rect l="f58" t="f61" r="f59" b="f60"/>
                  <a:pathLst>
                    <a:path w="390" h="269">
                      <a:moveTo>
                        <a:pt x="f8" y="f5"/>
                      </a:moveTo>
                      <a:lnTo>
                        <a:pt x="f9" y="f10"/>
                      </a:lnTo>
                      <a:lnTo>
                        <a:pt x="f11" y="f12"/>
                      </a:lnTo>
                      <a:lnTo>
                        <a:pt x="f5" y="f13"/>
                      </a:lnTo>
                      <a:lnTo>
                        <a:pt x="f5" y="f14"/>
                      </a:lnTo>
                      <a:lnTo>
                        <a:pt x="f15" y="f16"/>
                      </a:lnTo>
                      <a:lnTo>
                        <a:pt x="f17" y="f7"/>
                      </a:lnTo>
                      <a:lnTo>
                        <a:pt x="f6" y="f18"/>
                      </a:lnTo>
                      <a:lnTo>
                        <a:pt x="f19" y="f20"/>
                      </a:lnTo>
                      <a:lnTo>
                        <a:pt x="f21" y="f22"/>
                      </a:lnTo>
                      <a:lnTo>
                        <a:pt x="f23" y="f24"/>
                      </a:lnTo>
                      <a:lnTo>
                        <a:pt x="f8" y="f5"/>
                      </a:lnTo>
                      <a:lnTo>
                        <a:pt x="f8" y="f5"/>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35" name="Freeform 35">
                  <a:extLst>
                    <a:ext uri="{FF2B5EF4-FFF2-40B4-BE49-F238E27FC236}">
                      <a16:creationId xmlns:a16="http://schemas.microsoft.com/office/drawing/2014/main" id="{6023AEEF-13FF-477B-BD99-03D31E5AD423}"/>
                    </a:ext>
                  </a:extLst>
                </p:cNvPr>
                <p:cNvSpPr/>
                <p:nvPr/>
              </p:nvSpPr>
              <p:spPr>
                <a:xfrm>
                  <a:off x="1044573" y="5616573"/>
                  <a:ext cx="747714" cy="336554"/>
                </a:xfrm>
                <a:custGeom>
                  <a:avLst/>
                  <a:gdLst>
                    <a:gd name="f0" fmla="val 10800000"/>
                    <a:gd name="f1" fmla="val 5400000"/>
                    <a:gd name="f2" fmla="val 180"/>
                    <a:gd name="f3" fmla="val w"/>
                    <a:gd name="f4" fmla="val h"/>
                    <a:gd name="f5" fmla="val 0"/>
                    <a:gd name="f6" fmla="val 941"/>
                    <a:gd name="f7" fmla="val 424"/>
                    <a:gd name="f8" fmla="val 131"/>
                    <a:gd name="f9" fmla="val 863"/>
                    <a:gd name="f10" fmla="val 926"/>
                    <a:gd name="f11" fmla="val 78"/>
                    <a:gd name="f12" fmla="val 181"/>
                    <a:gd name="f13" fmla="val 903"/>
                    <a:gd name="f14" fmla="val 282"/>
                    <a:gd name="f15" fmla="val 57"/>
                    <a:gd name="f16" fmla="val 53"/>
                    <a:gd name="f17" fmla="val 384"/>
                    <a:gd name="f18" fmla="val 242"/>
                    <a:gd name="f19" fmla="val 893"/>
                    <a:gd name="f20" fmla="val 145"/>
                    <a:gd name="f21" fmla="val 840"/>
                    <a:gd name="f22" fmla="val 185"/>
                    <a:gd name="f23" fmla="+- 0 0 -90"/>
                    <a:gd name="f24" fmla="*/ f3 1 941"/>
                    <a:gd name="f25" fmla="*/ f4 1 424"/>
                    <a:gd name="f26" fmla="+- f7 0 f5"/>
                    <a:gd name="f27" fmla="+- f6 0 f5"/>
                    <a:gd name="f28" fmla="*/ f23 f0 1"/>
                    <a:gd name="f29" fmla="*/ f27 1 941"/>
                    <a:gd name="f30" fmla="*/ f26 1 424"/>
                    <a:gd name="f31" fmla="*/ f28 1 f2"/>
                    <a:gd name="f32" fmla="*/ 0 1 f29"/>
                    <a:gd name="f33" fmla="*/ 131 1 f30"/>
                    <a:gd name="f34" fmla="*/ 863 1 f29"/>
                    <a:gd name="f35" fmla="*/ 0 1 f30"/>
                    <a:gd name="f36" fmla="*/ 926 1 f29"/>
                    <a:gd name="f37" fmla="*/ 78 1 f30"/>
                    <a:gd name="f38" fmla="*/ 941 1 f29"/>
                    <a:gd name="f39" fmla="*/ 181 1 f30"/>
                    <a:gd name="f40" fmla="*/ 903 1 f29"/>
                    <a:gd name="f41" fmla="*/ 282 1 f30"/>
                    <a:gd name="f42" fmla="*/ 57 1 f29"/>
                    <a:gd name="f43" fmla="*/ 424 1 f30"/>
                    <a:gd name="f44" fmla="*/ 53 1 f29"/>
                    <a:gd name="f45" fmla="*/ 384 1 f30"/>
                    <a:gd name="f46" fmla="*/ 242 1 f30"/>
                    <a:gd name="f47" fmla="*/ 893 1 f29"/>
                    <a:gd name="f48" fmla="*/ 145 1 f30"/>
                    <a:gd name="f49" fmla="*/ 840 1 f29"/>
                    <a:gd name="f50" fmla="*/ 57 1 f30"/>
                    <a:gd name="f51" fmla="*/ 185 1 f30"/>
                    <a:gd name="f52" fmla="*/ f6 1 f29"/>
                    <a:gd name="f53" fmla="*/ f7 1 f30"/>
                    <a:gd name="f54" fmla="+- f31 0 f1"/>
                    <a:gd name="f55" fmla="*/ f32 f24 1"/>
                    <a:gd name="f56" fmla="*/ f52 f24 1"/>
                    <a:gd name="f57" fmla="*/ f53 f25 1"/>
                    <a:gd name="f58" fmla="*/ f35 f25 1"/>
                    <a:gd name="f59" fmla="*/ f33 f25 1"/>
                    <a:gd name="f60" fmla="*/ f34 f24 1"/>
                    <a:gd name="f61" fmla="*/ f36 f24 1"/>
                    <a:gd name="f62" fmla="*/ f37 f25 1"/>
                    <a:gd name="f63" fmla="*/ f38 f24 1"/>
                    <a:gd name="f64" fmla="*/ f39 f25 1"/>
                    <a:gd name="f65" fmla="*/ f40 f24 1"/>
                    <a:gd name="f66" fmla="*/ f41 f25 1"/>
                    <a:gd name="f67" fmla="*/ f42 f24 1"/>
                    <a:gd name="f68" fmla="*/ f43 f25 1"/>
                    <a:gd name="f69" fmla="*/ f44 f24 1"/>
                    <a:gd name="f70" fmla="*/ f45 f25 1"/>
                    <a:gd name="f71" fmla="*/ f46 f25 1"/>
                    <a:gd name="f72" fmla="*/ f47 f24 1"/>
                    <a:gd name="f73" fmla="*/ f48 f25 1"/>
                    <a:gd name="f74" fmla="*/ f49 f24 1"/>
                    <a:gd name="f75" fmla="*/ f50 f25 1"/>
                    <a:gd name="f76" fmla="*/ f51 f25 1"/>
                  </a:gdLst>
                  <a:ahLst/>
                  <a:cxnLst>
                    <a:cxn ang="3cd4">
                      <a:pos x="hc" y="t"/>
                    </a:cxn>
                    <a:cxn ang="0">
                      <a:pos x="r" y="vc"/>
                    </a:cxn>
                    <a:cxn ang="cd4">
                      <a:pos x="hc" y="b"/>
                    </a:cxn>
                    <a:cxn ang="cd2">
                      <a:pos x="l" y="vc"/>
                    </a:cxn>
                    <a:cxn ang="f54">
                      <a:pos x="f55" y="f59"/>
                    </a:cxn>
                    <a:cxn ang="f54">
                      <a:pos x="f60" y="f58"/>
                    </a:cxn>
                    <a:cxn ang="f54">
                      <a:pos x="f61" y="f62"/>
                    </a:cxn>
                    <a:cxn ang="f54">
                      <a:pos x="f63" y="f64"/>
                    </a:cxn>
                    <a:cxn ang="f54">
                      <a:pos x="f65" y="f66"/>
                    </a:cxn>
                    <a:cxn ang="f54">
                      <a:pos x="f67" y="f68"/>
                    </a:cxn>
                    <a:cxn ang="f54">
                      <a:pos x="f69" y="f70"/>
                    </a:cxn>
                    <a:cxn ang="f54">
                      <a:pos x="f60" y="f71"/>
                    </a:cxn>
                    <a:cxn ang="f54">
                      <a:pos x="f72" y="f73"/>
                    </a:cxn>
                    <a:cxn ang="f54">
                      <a:pos x="f74" y="f75"/>
                    </a:cxn>
                    <a:cxn ang="f54">
                      <a:pos x="f55" y="f76"/>
                    </a:cxn>
                    <a:cxn ang="f54">
                      <a:pos x="f55" y="f59"/>
                    </a:cxn>
                    <a:cxn ang="f54">
                      <a:pos x="f55" y="f59"/>
                    </a:cxn>
                  </a:cxnLst>
                  <a:rect l="f55" t="f58" r="f56" b="f57"/>
                  <a:pathLst>
                    <a:path w="941" h="424">
                      <a:moveTo>
                        <a:pt x="f5" y="f8"/>
                      </a:moveTo>
                      <a:lnTo>
                        <a:pt x="f9" y="f5"/>
                      </a:lnTo>
                      <a:lnTo>
                        <a:pt x="f10" y="f11"/>
                      </a:lnTo>
                      <a:lnTo>
                        <a:pt x="f6" y="f12"/>
                      </a:lnTo>
                      <a:lnTo>
                        <a:pt x="f13" y="f14"/>
                      </a:lnTo>
                      <a:lnTo>
                        <a:pt x="f15" y="f7"/>
                      </a:lnTo>
                      <a:lnTo>
                        <a:pt x="f16" y="f17"/>
                      </a:lnTo>
                      <a:lnTo>
                        <a:pt x="f9" y="f18"/>
                      </a:lnTo>
                      <a:lnTo>
                        <a:pt x="f19" y="f20"/>
                      </a:lnTo>
                      <a:lnTo>
                        <a:pt x="f21" y="f15"/>
                      </a:lnTo>
                      <a:lnTo>
                        <a:pt x="f5" y="f22"/>
                      </a:lnTo>
                      <a:lnTo>
                        <a:pt x="f5" y="f8"/>
                      </a:lnTo>
                      <a:lnTo>
                        <a:pt x="f5" y="f8"/>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36" name="Freeform 36">
                  <a:extLst>
                    <a:ext uri="{FF2B5EF4-FFF2-40B4-BE49-F238E27FC236}">
                      <a16:creationId xmlns:a16="http://schemas.microsoft.com/office/drawing/2014/main" id="{753CAADA-A560-450D-847B-47F76A67206C}"/>
                    </a:ext>
                  </a:extLst>
                </p:cNvPr>
                <p:cNvSpPr/>
                <p:nvPr/>
              </p:nvSpPr>
              <p:spPr>
                <a:xfrm>
                  <a:off x="1138235" y="5724528"/>
                  <a:ext cx="388940" cy="136529"/>
                </a:xfrm>
                <a:custGeom>
                  <a:avLst/>
                  <a:gdLst>
                    <a:gd name="f0" fmla="val 10800000"/>
                    <a:gd name="f1" fmla="val 5400000"/>
                    <a:gd name="f2" fmla="val 180"/>
                    <a:gd name="f3" fmla="val w"/>
                    <a:gd name="f4" fmla="val h"/>
                    <a:gd name="f5" fmla="val 0"/>
                    <a:gd name="f6" fmla="val 488"/>
                    <a:gd name="f7" fmla="val 173"/>
                    <a:gd name="f8" fmla="val 126"/>
                    <a:gd name="f9" fmla="val 66"/>
                    <a:gd name="f10" fmla="val 222"/>
                    <a:gd name="f11" fmla="val 166"/>
                    <a:gd name="f12" fmla="val 418"/>
                    <a:gd name="f13" fmla="val 116"/>
                    <a:gd name="f14" fmla="val 42"/>
                    <a:gd name="f15" fmla="val 443"/>
                    <a:gd name="f16" fmla="val 2"/>
                    <a:gd name="f17" fmla="val 253"/>
                    <a:gd name="f18" fmla="val 110"/>
                    <a:gd name="f19" fmla="val 12"/>
                    <a:gd name="f20" fmla="val 15"/>
                    <a:gd name="f21" fmla="val 76"/>
                    <a:gd name="f22" fmla="val 112"/>
                    <a:gd name="f23" fmla="val 95"/>
                    <a:gd name="f24" fmla="val 275"/>
                    <a:gd name="f25" fmla="val 53"/>
                    <a:gd name="f26" fmla="val 416"/>
                    <a:gd name="f27" fmla="val 268"/>
                    <a:gd name="f28" fmla="val 142"/>
                    <a:gd name="f29" fmla="+- 0 0 -90"/>
                    <a:gd name="f30" fmla="*/ f3 1 488"/>
                    <a:gd name="f31" fmla="*/ f4 1 173"/>
                    <a:gd name="f32" fmla="+- f7 0 f5"/>
                    <a:gd name="f33" fmla="+- f6 0 f5"/>
                    <a:gd name="f34" fmla="*/ f29 f0 1"/>
                    <a:gd name="f35" fmla="*/ f33 1 488"/>
                    <a:gd name="f36" fmla="*/ f32 1 173"/>
                    <a:gd name="f37" fmla="*/ f34 1 f2"/>
                    <a:gd name="f38" fmla="*/ 0 1 f35"/>
                    <a:gd name="f39" fmla="*/ 126 1 f36"/>
                    <a:gd name="f40" fmla="*/ 66 1 f35"/>
                    <a:gd name="f41" fmla="*/ 173 1 f36"/>
                    <a:gd name="f42" fmla="*/ 222 1 f35"/>
                    <a:gd name="f43" fmla="*/ 166 1 f36"/>
                    <a:gd name="f44" fmla="*/ 418 1 f35"/>
                    <a:gd name="f45" fmla="*/ 116 1 f36"/>
                    <a:gd name="f46" fmla="*/ 488 1 f35"/>
                    <a:gd name="f47" fmla="*/ 42 1 f36"/>
                    <a:gd name="f48" fmla="*/ 443 1 f35"/>
                    <a:gd name="f49" fmla="*/ 2 1 f36"/>
                    <a:gd name="f50" fmla="*/ 253 1 f35"/>
                    <a:gd name="f51" fmla="*/ 0 1 f36"/>
                    <a:gd name="f52" fmla="*/ 110 1 f35"/>
                    <a:gd name="f53" fmla="*/ 12 1 f36"/>
                    <a:gd name="f54" fmla="*/ 15 1 f35"/>
                    <a:gd name="f55" fmla="*/ 76 1 f36"/>
                    <a:gd name="f56" fmla="*/ 112 1 f35"/>
                    <a:gd name="f57" fmla="*/ 95 1 f36"/>
                    <a:gd name="f58" fmla="*/ 275 1 f35"/>
                    <a:gd name="f59" fmla="*/ 53 1 f36"/>
                    <a:gd name="f60" fmla="*/ 416 1 f35"/>
                    <a:gd name="f61" fmla="*/ 268 1 f35"/>
                    <a:gd name="f62" fmla="*/ 110 1 f36"/>
                    <a:gd name="f63" fmla="*/ 142 1 f35"/>
                    <a:gd name="f64" fmla="*/ f6 1 f35"/>
                    <a:gd name="f65" fmla="*/ f7 1 f36"/>
                    <a:gd name="f66" fmla="+- f37 0 f1"/>
                    <a:gd name="f67" fmla="*/ f38 f30 1"/>
                    <a:gd name="f68" fmla="*/ f64 f30 1"/>
                    <a:gd name="f69" fmla="*/ f65 f31 1"/>
                    <a:gd name="f70" fmla="*/ f51 f31 1"/>
                    <a:gd name="f71" fmla="*/ f39 f31 1"/>
                    <a:gd name="f72" fmla="*/ f40 f30 1"/>
                    <a:gd name="f73" fmla="*/ f41 f31 1"/>
                    <a:gd name="f74" fmla="*/ f42 f30 1"/>
                    <a:gd name="f75" fmla="*/ f43 f31 1"/>
                    <a:gd name="f76" fmla="*/ f44 f30 1"/>
                    <a:gd name="f77" fmla="*/ f45 f31 1"/>
                    <a:gd name="f78" fmla="*/ f46 f30 1"/>
                    <a:gd name="f79" fmla="*/ f47 f31 1"/>
                    <a:gd name="f80" fmla="*/ f48 f30 1"/>
                    <a:gd name="f81" fmla="*/ f49 f31 1"/>
                    <a:gd name="f82" fmla="*/ f50 f30 1"/>
                    <a:gd name="f83" fmla="*/ f52 f30 1"/>
                    <a:gd name="f84" fmla="*/ f53 f31 1"/>
                    <a:gd name="f85" fmla="*/ f54 f30 1"/>
                    <a:gd name="f86" fmla="*/ f55 f31 1"/>
                    <a:gd name="f87" fmla="*/ f56 f30 1"/>
                    <a:gd name="f88" fmla="*/ f57 f31 1"/>
                    <a:gd name="f89" fmla="*/ f58 f30 1"/>
                    <a:gd name="f90" fmla="*/ f59 f31 1"/>
                    <a:gd name="f91" fmla="*/ f60 f30 1"/>
                    <a:gd name="f92" fmla="*/ f61 f30 1"/>
                    <a:gd name="f93" fmla="*/ f62 f31 1"/>
                    <a:gd name="f94" fmla="*/ f63 f30 1"/>
                  </a:gdLst>
                  <a:ahLst/>
                  <a:cxnLst>
                    <a:cxn ang="3cd4">
                      <a:pos x="hc" y="t"/>
                    </a:cxn>
                    <a:cxn ang="0">
                      <a:pos x="r" y="vc"/>
                    </a:cxn>
                    <a:cxn ang="cd4">
                      <a:pos x="hc" y="b"/>
                    </a:cxn>
                    <a:cxn ang="cd2">
                      <a:pos x="l" y="vc"/>
                    </a:cxn>
                    <a:cxn ang="f66">
                      <a:pos x="f67" y="f71"/>
                    </a:cxn>
                    <a:cxn ang="f66">
                      <a:pos x="f72" y="f73"/>
                    </a:cxn>
                    <a:cxn ang="f66">
                      <a:pos x="f74" y="f75"/>
                    </a:cxn>
                    <a:cxn ang="f66">
                      <a:pos x="f76" y="f77"/>
                    </a:cxn>
                    <a:cxn ang="f66">
                      <a:pos x="f78" y="f79"/>
                    </a:cxn>
                    <a:cxn ang="f66">
                      <a:pos x="f80" y="f81"/>
                    </a:cxn>
                    <a:cxn ang="f66">
                      <a:pos x="f82" y="f70"/>
                    </a:cxn>
                    <a:cxn ang="f66">
                      <a:pos x="f83" y="f84"/>
                    </a:cxn>
                    <a:cxn ang="f66">
                      <a:pos x="f85" y="f86"/>
                    </a:cxn>
                    <a:cxn ang="f66">
                      <a:pos x="f87" y="f88"/>
                    </a:cxn>
                    <a:cxn ang="f66">
                      <a:pos x="f89" y="f90"/>
                    </a:cxn>
                    <a:cxn ang="f66">
                      <a:pos x="f91" y="f90"/>
                    </a:cxn>
                    <a:cxn ang="f66">
                      <a:pos x="f92" y="f93"/>
                    </a:cxn>
                    <a:cxn ang="f66">
                      <a:pos x="f94" y="f71"/>
                    </a:cxn>
                    <a:cxn ang="f66">
                      <a:pos x="f67" y="f71"/>
                    </a:cxn>
                    <a:cxn ang="f66">
                      <a:pos x="f67" y="f71"/>
                    </a:cxn>
                  </a:cxnLst>
                  <a:rect l="f67" t="f70" r="f68" b="f69"/>
                  <a:pathLst>
                    <a:path w="488" h="173">
                      <a:moveTo>
                        <a:pt x="f5" y="f8"/>
                      </a:moveTo>
                      <a:lnTo>
                        <a:pt x="f9" y="f7"/>
                      </a:lnTo>
                      <a:lnTo>
                        <a:pt x="f10" y="f11"/>
                      </a:lnTo>
                      <a:lnTo>
                        <a:pt x="f12" y="f13"/>
                      </a:lnTo>
                      <a:lnTo>
                        <a:pt x="f6" y="f14"/>
                      </a:lnTo>
                      <a:lnTo>
                        <a:pt x="f15" y="f16"/>
                      </a:lnTo>
                      <a:lnTo>
                        <a:pt x="f17" y="f5"/>
                      </a:lnTo>
                      <a:lnTo>
                        <a:pt x="f18" y="f19"/>
                      </a:lnTo>
                      <a:lnTo>
                        <a:pt x="f20" y="f21"/>
                      </a:lnTo>
                      <a:lnTo>
                        <a:pt x="f22" y="f23"/>
                      </a:lnTo>
                      <a:lnTo>
                        <a:pt x="f24" y="f25"/>
                      </a:lnTo>
                      <a:lnTo>
                        <a:pt x="f26" y="f25"/>
                      </a:lnTo>
                      <a:lnTo>
                        <a:pt x="f27" y="f18"/>
                      </a:lnTo>
                      <a:lnTo>
                        <a:pt x="f28" y="f8"/>
                      </a:lnTo>
                      <a:lnTo>
                        <a:pt x="f5" y="f8"/>
                      </a:lnTo>
                      <a:lnTo>
                        <a:pt x="f5" y="f8"/>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grpSp>
        </p:grpSp>
      </p:grpSp>
      <p:grpSp>
        <p:nvGrpSpPr>
          <p:cNvPr id="37" name="Group 37">
            <a:extLst>
              <a:ext uri="{FF2B5EF4-FFF2-40B4-BE49-F238E27FC236}">
                <a16:creationId xmlns:a16="http://schemas.microsoft.com/office/drawing/2014/main" id="{47142A32-A34D-485C-843E-04BA13ADAC02}"/>
              </a:ext>
            </a:extLst>
          </p:cNvPr>
          <p:cNvGrpSpPr/>
          <p:nvPr/>
        </p:nvGrpSpPr>
        <p:grpSpPr>
          <a:xfrm>
            <a:off x="8680454" y="2116141"/>
            <a:ext cx="385757" cy="4308468"/>
            <a:chOff x="8680454" y="2116141"/>
            <a:chExt cx="385757" cy="4308468"/>
          </a:xfrm>
        </p:grpSpPr>
        <p:sp>
          <p:nvSpPr>
            <p:cNvPr id="38" name="Freeform 38">
              <a:extLst>
                <a:ext uri="{FF2B5EF4-FFF2-40B4-BE49-F238E27FC236}">
                  <a16:creationId xmlns:a16="http://schemas.microsoft.com/office/drawing/2014/main" id="{F3F755FD-2EF0-418F-B8C6-73ACCB56926D}"/>
                </a:ext>
              </a:extLst>
            </p:cNvPr>
            <p:cNvSpPr/>
            <p:nvPr/>
          </p:nvSpPr>
          <p:spPr>
            <a:xfrm flipH="1">
              <a:off x="8680454" y="4159248"/>
              <a:ext cx="325434" cy="2265361"/>
            </a:xfrm>
            <a:custGeom>
              <a:avLst/>
              <a:gdLst>
                <a:gd name="f0" fmla="val 10800000"/>
                <a:gd name="f1" fmla="val 5400000"/>
                <a:gd name="f2" fmla="val 180"/>
                <a:gd name="f3" fmla="val w"/>
                <a:gd name="f4" fmla="val h"/>
                <a:gd name="f5" fmla="val 0"/>
                <a:gd name="f6" fmla="val 772"/>
                <a:gd name="f7" fmla="val 3266"/>
                <a:gd name="f8" fmla="val 692"/>
                <a:gd name="f9" fmla="val 3156"/>
                <a:gd name="f10" fmla="val 380"/>
                <a:gd name="f11" fmla="val 2945"/>
                <a:gd name="f12" fmla="val 319"/>
                <a:gd name="f13" fmla="val 2783"/>
                <a:gd name="f14" fmla="val 371"/>
                <a:gd name="f15" fmla="val 2542"/>
                <a:gd name="f16" fmla="val 591"/>
                <a:gd name="f17" fmla="val 2251"/>
                <a:gd name="f18" fmla="val 641"/>
                <a:gd name="f19" fmla="val 2070"/>
                <a:gd name="f20" fmla="val 1948"/>
                <a:gd name="f21" fmla="val 401"/>
                <a:gd name="f22" fmla="val 1859"/>
                <a:gd name="f23" fmla="val 361"/>
                <a:gd name="f24" fmla="val 1747"/>
                <a:gd name="f25" fmla="val 430"/>
                <a:gd name="f26" fmla="val 1587"/>
                <a:gd name="f27" fmla="val 741"/>
                <a:gd name="f28" fmla="val 1156"/>
                <a:gd name="f29" fmla="val 945"/>
                <a:gd name="f30" fmla="val 713"/>
                <a:gd name="f31" fmla="val 603"/>
                <a:gd name="f32" fmla="val 200"/>
                <a:gd name="f33" fmla="val 422"/>
                <a:gd name="f34" fmla="val 29"/>
                <a:gd name="f35" fmla="val 382"/>
                <a:gd name="f36" fmla="val 179"/>
                <a:gd name="f37" fmla="val 612"/>
                <a:gd name="f38" fmla="val 753"/>
                <a:gd name="f39" fmla="val 601"/>
                <a:gd name="f40" fmla="val 833"/>
                <a:gd name="f41" fmla="val 1044"/>
                <a:gd name="f42" fmla="val 500"/>
                <a:gd name="f43" fmla="val 1266"/>
                <a:gd name="f44" fmla="val 240"/>
                <a:gd name="f45" fmla="val 1658"/>
                <a:gd name="f46" fmla="val 230"/>
                <a:gd name="f47" fmla="val 1909"/>
                <a:gd name="f48" fmla="val 471"/>
                <a:gd name="f49" fmla="val 2049"/>
                <a:gd name="f50" fmla="val 460"/>
                <a:gd name="f51" fmla="val 2180"/>
                <a:gd name="f52" fmla="val 249"/>
                <a:gd name="f53" fmla="val 2452"/>
                <a:gd name="f54" fmla="val 160"/>
                <a:gd name="f55" fmla="val 2713"/>
                <a:gd name="f56" fmla="val 2994"/>
                <a:gd name="f57" fmla="val 3144"/>
                <a:gd name="f58" fmla="val 671"/>
                <a:gd name="f59" fmla="+- 0 0 -90"/>
                <a:gd name="f60" fmla="*/ f3 1 772"/>
                <a:gd name="f61" fmla="*/ f4 1 3266"/>
                <a:gd name="f62" fmla="+- f7 0 f5"/>
                <a:gd name="f63" fmla="+- f6 0 f5"/>
                <a:gd name="f64" fmla="*/ f59 f0 1"/>
                <a:gd name="f65" fmla="*/ f63 1 772"/>
                <a:gd name="f66" fmla="*/ f62 1 3266"/>
                <a:gd name="f67" fmla="*/ f64 1 f2"/>
                <a:gd name="f68" fmla="*/ 692 1 f65"/>
                <a:gd name="f69" fmla="*/ 3156 1 f66"/>
                <a:gd name="f70" fmla="*/ 380 1 f65"/>
                <a:gd name="f71" fmla="*/ 2945 1 f66"/>
                <a:gd name="f72" fmla="*/ 319 1 f65"/>
                <a:gd name="f73" fmla="*/ 2783 1 f66"/>
                <a:gd name="f74" fmla="*/ 371 1 f65"/>
                <a:gd name="f75" fmla="*/ 2542 1 f66"/>
                <a:gd name="f76" fmla="*/ 591 1 f65"/>
                <a:gd name="f77" fmla="*/ 2251 1 f66"/>
                <a:gd name="f78" fmla="*/ 641 1 f65"/>
                <a:gd name="f79" fmla="*/ 2070 1 f66"/>
                <a:gd name="f80" fmla="*/ 1948 1 f66"/>
                <a:gd name="f81" fmla="*/ 401 1 f65"/>
                <a:gd name="f82" fmla="*/ 1859 1 f66"/>
                <a:gd name="f83" fmla="*/ 361 1 f65"/>
                <a:gd name="f84" fmla="*/ 1747 1 f66"/>
                <a:gd name="f85" fmla="*/ 430 1 f65"/>
                <a:gd name="f86" fmla="*/ 1587 1 f66"/>
                <a:gd name="f87" fmla="*/ 741 1 f65"/>
                <a:gd name="f88" fmla="*/ 1156 1 f66"/>
                <a:gd name="f89" fmla="*/ 772 1 f65"/>
                <a:gd name="f90" fmla="*/ 945 1 f66"/>
                <a:gd name="f91" fmla="*/ 713 1 f66"/>
                <a:gd name="f92" fmla="*/ 603 1 f66"/>
                <a:gd name="f93" fmla="*/ 200 1 f65"/>
                <a:gd name="f94" fmla="*/ 422 1 f66"/>
                <a:gd name="f95" fmla="*/ 0 1 f65"/>
                <a:gd name="f96" fmla="*/ 0 1 f66"/>
                <a:gd name="f97" fmla="*/ 29 1 f65"/>
                <a:gd name="f98" fmla="*/ 382 1 f66"/>
                <a:gd name="f99" fmla="*/ 179 1 f65"/>
                <a:gd name="f100" fmla="*/ 612 1 f66"/>
                <a:gd name="f101" fmla="*/ 753 1 f66"/>
                <a:gd name="f102" fmla="*/ 601 1 f65"/>
                <a:gd name="f103" fmla="*/ 833 1 f66"/>
                <a:gd name="f104" fmla="*/ 612 1 f65"/>
                <a:gd name="f105" fmla="*/ 1044 1 f66"/>
                <a:gd name="f106" fmla="*/ 500 1 f65"/>
                <a:gd name="f107" fmla="*/ 1266 1 f66"/>
                <a:gd name="f108" fmla="*/ 240 1 f65"/>
                <a:gd name="f109" fmla="*/ 1658 1 f66"/>
                <a:gd name="f110" fmla="*/ 230 1 f65"/>
                <a:gd name="f111" fmla="*/ 1909 1 f66"/>
                <a:gd name="f112" fmla="*/ 471 1 f65"/>
                <a:gd name="f113" fmla="*/ 2049 1 f66"/>
                <a:gd name="f114" fmla="*/ 460 1 f65"/>
                <a:gd name="f115" fmla="*/ 2180 1 f66"/>
                <a:gd name="f116" fmla="*/ 249 1 f65"/>
                <a:gd name="f117" fmla="*/ 2452 1 f66"/>
                <a:gd name="f118" fmla="*/ 160 1 f65"/>
                <a:gd name="f119" fmla="*/ 2713 1 f66"/>
                <a:gd name="f120" fmla="*/ 2994 1 f66"/>
                <a:gd name="f121" fmla="*/ 3144 1 f66"/>
                <a:gd name="f122" fmla="*/ 671 1 f65"/>
                <a:gd name="f123" fmla="*/ 3266 1 f66"/>
                <a:gd name="f124" fmla="*/ f6 1 f65"/>
                <a:gd name="f125" fmla="*/ f7 1 f66"/>
                <a:gd name="f126" fmla="+- f67 0 f1"/>
                <a:gd name="f127" fmla="*/ f95 f60 1"/>
                <a:gd name="f128" fmla="*/ f124 f60 1"/>
                <a:gd name="f129" fmla="*/ f125 f61 1"/>
                <a:gd name="f130" fmla="*/ f96 f61 1"/>
                <a:gd name="f131" fmla="*/ f68 f60 1"/>
                <a:gd name="f132" fmla="*/ f69 f61 1"/>
                <a:gd name="f133" fmla="*/ f70 f60 1"/>
                <a:gd name="f134" fmla="*/ f71 f61 1"/>
                <a:gd name="f135" fmla="*/ f72 f60 1"/>
                <a:gd name="f136" fmla="*/ f73 f61 1"/>
                <a:gd name="f137" fmla="*/ f74 f60 1"/>
                <a:gd name="f138" fmla="*/ f75 f61 1"/>
                <a:gd name="f139" fmla="*/ f76 f60 1"/>
                <a:gd name="f140" fmla="*/ f77 f61 1"/>
                <a:gd name="f141" fmla="*/ f78 f60 1"/>
                <a:gd name="f142" fmla="*/ f79 f61 1"/>
                <a:gd name="f143" fmla="*/ f80 f61 1"/>
                <a:gd name="f144" fmla="*/ f81 f60 1"/>
                <a:gd name="f145" fmla="*/ f82 f61 1"/>
                <a:gd name="f146" fmla="*/ f83 f60 1"/>
                <a:gd name="f147" fmla="*/ f84 f61 1"/>
                <a:gd name="f148" fmla="*/ f85 f60 1"/>
                <a:gd name="f149" fmla="*/ f86 f61 1"/>
                <a:gd name="f150" fmla="*/ f87 f60 1"/>
                <a:gd name="f151" fmla="*/ f88 f61 1"/>
                <a:gd name="f152" fmla="*/ f89 f60 1"/>
                <a:gd name="f153" fmla="*/ f90 f61 1"/>
                <a:gd name="f154" fmla="*/ f91 f61 1"/>
                <a:gd name="f155" fmla="*/ f92 f61 1"/>
                <a:gd name="f156" fmla="*/ f93 f60 1"/>
                <a:gd name="f157" fmla="*/ f94 f61 1"/>
                <a:gd name="f158" fmla="*/ f97 f60 1"/>
                <a:gd name="f159" fmla="*/ f98 f61 1"/>
                <a:gd name="f160" fmla="*/ f99 f60 1"/>
                <a:gd name="f161" fmla="*/ f100 f61 1"/>
                <a:gd name="f162" fmla="*/ f101 f61 1"/>
                <a:gd name="f163" fmla="*/ f102 f60 1"/>
                <a:gd name="f164" fmla="*/ f103 f61 1"/>
                <a:gd name="f165" fmla="*/ f104 f60 1"/>
                <a:gd name="f166" fmla="*/ f105 f61 1"/>
                <a:gd name="f167" fmla="*/ f106 f60 1"/>
                <a:gd name="f168" fmla="*/ f107 f61 1"/>
                <a:gd name="f169" fmla="*/ f108 f60 1"/>
                <a:gd name="f170" fmla="*/ f109 f61 1"/>
                <a:gd name="f171" fmla="*/ f110 f60 1"/>
                <a:gd name="f172" fmla="*/ f111 f61 1"/>
                <a:gd name="f173" fmla="*/ f112 f60 1"/>
                <a:gd name="f174" fmla="*/ f113 f61 1"/>
                <a:gd name="f175" fmla="*/ f114 f60 1"/>
                <a:gd name="f176" fmla="*/ f115 f61 1"/>
                <a:gd name="f177" fmla="*/ f116 f60 1"/>
                <a:gd name="f178" fmla="*/ f117 f61 1"/>
                <a:gd name="f179" fmla="*/ f118 f60 1"/>
                <a:gd name="f180" fmla="*/ f119 f61 1"/>
                <a:gd name="f181" fmla="*/ f120 f61 1"/>
                <a:gd name="f182" fmla="*/ f121 f61 1"/>
                <a:gd name="f183" fmla="*/ f122 f60 1"/>
                <a:gd name="f184" fmla="*/ f123 f61 1"/>
              </a:gdLst>
              <a:ahLst/>
              <a:cxnLst>
                <a:cxn ang="3cd4">
                  <a:pos x="hc" y="t"/>
                </a:cxn>
                <a:cxn ang="0">
                  <a:pos x="r" y="vc"/>
                </a:cxn>
                <a:cxn ang="cd4">
                  <a:pos x="hc" y="b"/>
                </a:cxn>
                <a:cxn ang="cd2">
                  <a:pos x="l" y="vc"/>
                </a:cxn>
                <a:cxn ang="f126">
                  <a:pos x="f131" y="f132"/>
                </a:cxn>
                <a:cxn ang="f126">
                  <a:pos x="f133" y="f134"/>
                </a:cxn>
                <a:cxn ang="f126">
                  <a:pos x="f135" y="f136"/>
                </a:cxn>
                <a:cxn ang="f126">
                  <a:pos x="f137" y="f138"/>
                </a:cxn>
                <a:cxn ang="f126">
                  <a:pos x="f139" y="f140"/>
                </a:cxn>
                <a:cxn ang="f126">
                  <a:pos x="f141" y="f142"/>
                </a:cxn>
                <a:cxn ang="f126">
                  <a:pos x="f139" y="f143"/>
                </a:cxn>
                <a:cxn ang="f126">
                  <a:pos x="f144" y="f145"/>
                </a:cxn>
                <a:cxn ang="f126">
                  <a:pos x="f146" y="f147"/>
                </a:cxn>
                <a:cxn ang="f126">
                  <a:pos x="f148" y="f149"/>
                </a:cxn>
                <a:cxn ang="f126">
                  <a:pos x="f150" y="f151"/>
                </a:cxn>
                <a:cxn ang="f126">
                  <a:pos x="f152" y="f153"/>
                </a:cxn>
                <a:cxn ang="f126">
                  <a:pos x="f131" y="f154"/>
                </a:cxn>
                <a:cxn ang="f126">
                  <a:pos x="f148" y="f155"/>
                </a:cxn>
                <a:cxn ang="f126">
                  <a:pos x="f156" y="f157"/>
                </a:cxn>
                <a:cxn ang="f126">
                  <a:pos x="f127" y="f130"/>
                </a:cxn>
                <a:cxn ang="f126">
                  <a:pos x="f158" y="f159"/>
                </a:cxn>
                <a:cxn ang="f126">
                  <a:pos x="f160" y="f161"/>
                </a:cxn>
                <a:cxn ang="f126">
                  <a:pos x="f133" y="f162"/>
                </a:cxn>
                <a:cxn ang="f126">
                  <a:pos x="f163" y="f164"/>
                </a:cxn>
                <a:cxn ang="f126">
                  <a:pos x="f165" y="f166"/>
                </a:cxn>
                <a:cxn ang="f126">
                  <a:pos x="f167" y="f168"/>
                </a:cxn>
                <a:cxn ang="f126">
                  <a:pos x="f169" y="f170"/>
                </a:cxn>
                <a:cxn ang="f126">
                  <a:pos x="f171" y="f172"/>
                </a:cxn>
                <a:cxn ang="f126">
                  <a:pos x="f173" y="f174"/>
                </a:cxn>
                <a:cxn ang="f126">
                  <a:pos x="f175" y="f176"/>
                </a:cxn>
                <a:cxn ang="f126">
                  <a:pos x="f177" y="f178"/>
                </a:cxn>
                <a:cxn ang="f126">
                  <a:pos x="f179" y="f180"/>
                </a:cxn>
                <a:cxn ang="f126">
                  <a:pos x="f169" y="f181"/>
                </a:cxn>
                <a:cxn ang="f126">
                  <a:pos x="f148" y="f182"/>
                </a:cxn>
                <a:cxn ang="f126">
                  <a:pos x="f183" y="f184"/>
                </a:cxn>
                <a:cxn ang="f126">
                  <a:pos x="f131" y="f132"/>
                </a:cxn>
                <a:cxn ang="f126">
                  <a:pos x="f131" y="f132"/>
                </a:cxn>
              </a:cxnLst>
              <a:rect l="f127" t="f130" r="f128" b="f129"/>
              <a:pathLst>
                <a:path w="772" h="3266">
                  <a:moveTo>
                    <a:pt x="f8" y="f9"/>
                  </a:moveTo>
                  <a:lnTo>
                    <a:pt x="f10" y="f11"/>
                  </a:lnTo>
                  <a:lnTo>
                    <a:pt x="f12" y="f13"/>
                  </a:lnTo>
                  <a:lnTo>
                    <a:pt x="f14" y="f15"/>
                  </a:lnTo>
                  <a:lnTo>
                    <a:pt x="f16" y="f17"/>
                  </a:lnTo>
                  <a:lnTo>
                    <a:pt x="f18" y="f19"/>
                  </a:lnTo>
                  <a:lnTo>
                    <a:pt x="f16" y="f20"/>
                  </a:lnTo>
                  <a:lnTo>
                    <a:pt x="f21" y="f22"/>
                  </a:lnTo>
                  <a:lnTo>
                    <a:pt x="f23" y="f24"/>
                  </a:lnTo>
                  <a:lnTo>
                    <a:pt x="f25" y="f26"/>
                  </a:lnTo>
                  <a:lnTo>
                    <a:pt x="f27" y="f28"/>
                  </a:lnTo>
                  <a:lnTo>
                    <a:pt x="f6" y="f29"/>
                  </a:lnTo>
                  <a:lnTo>
                    <a:pt x="f8" y="f30"/>
                  </a:lnTo>
                  <a:lnTo>
                    <a:pt x="f25" y="f31"/>
                  </a:lnTo>
                  <a:lnTo>
                    <a:pt x="f32" y="f33"/>
                  </a:lnTo>
                  <a:lnTo>
                    <a:pt x="f5" y="f5"/>
                  </a:lnTo>
                  <a:lnTo>
                    <a:pt x="f34" y="f35"/>
                  </a:lnTo>
                  <a:lnTo>
                    <a:pt x="f36" y="f37"/>
                  </a:lnTo>
                  <a:lnTo>
                    <a:pt x="f10" y="f38"/>
                  </a:lnTo>
                  <a:lnTo>
                    <a:pt x="f39" y="f40"/>
                  </a:lnTo>
                  <a:lnTo>
                    <a:pt x="f37" y="f41"/>
                  </a:lnTo>
                  <a:lnTo>
                    <a:pt x="f42" y="f43"/>
                  </a:lnTo>
                  <a:lnTo>
                    <a:pt x="f44" y="f45"/>
                  </a:lnTo>
                  <a:lnTo>
                    <a:pt x="f46" y="f47"/>
                  </a:lnTo>
                  <a:lnTo>
                    <a:pt x="f48" y="f49"/>
                  </a:lnTo>
                  <a:lnTo>
                    <a:pt x="f50" y="f51"/>
                  </a:lnTo>
                  <a:lnTo>
                    <a:pt x="f52" y="f53"/>
                  </a:lnTo>
                  <a:lnTo>
                    <a:pt x="f54" y="f55"/>
                  </a:lnTo>
                  <a:lnTo>
                    <a:pt x="f44" y="f56"/>
                  </a:lnTo>
                  <a:lnTo>
                    <a:pt x="f25" y="f57"/>
                  </a:lnTo>
                  <a:lnTo>
                    <a:pt x="f58" y="f7"/>
                  </a:lnTo>
                  <a:lnTo>
                    <a:pt x="f8" y="f9"/>
                  </a:lnTo>
                  <a:lnTo>
                    <a:pt x="f8" y="f9"/>
                  </a:lnTo>
                  <a:close/>
                </a:path>
              </a:pathLst>
            </a:custGeom>
            <a:solidFill>
              <a:srgbClr val="703D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39" name="Freeform 39">
              <a:extLst>
                <a:ext uri="{FF2B5EF4-FFF2-40B4-BE49-F238E27FC236}">
                  <a16:creationId xmlns:a16="http://schemas.microsoft.com/office/drawing/2014/main" id="{FB9F9497-48A3-4B92-92AA-EEE38C25F460}"/>
                </a:ext>
              </a:extLst>
            </p:cNvPr>
            <p:cNvSpPr/>
            <p:nvPr/>
          </p:nvSpPr>
          <p:spPr>
            <a:xfrm flipH="1">
              <a:off x="8740777" y="2116141"/>
              <a:ext cx="325434" cy="2592388"/>
            </a:xfrm>
            <a:custGeom>
              <a:avLst/>
              <a:gdLst>
                <a:gd name="f0" fmla="val 10800000"/>
                <a:gd name="f1" fmla="val 5400000"/>
                <a:gd name="f2" fmla="val 180"/>
                <a:gd name="f3" fmla="val w"/>
                <a:gd name="f4" fmla="val h"/>
                <a:gd name="f5" fmla="val 0"/>
                <a:gd name="f6" fmla="val 772"/>
                <a:gd name="f7" fmla="val 3266"/>
                <a:gd name="f8" fmla="val 692"/>
                <a:gd name="f9" fmla="val 3156"/>
                <a:gd name="f10" fmla="val 380"/>
                <a:gd name="f11" fmla="val 2945"/>
                <a:gd name="f12" fmla="val 319"/>
                <a:gd name="f13" fmla="val 2783"/>
                <a:gd name="f14" fmla="val 371"/>
                <a:gd name="f15" fmla="val 2542"/>
                <a:gd name="f16" fmla="val 591"/>
                <a:gd name="f17" fmla="val 2251"/>
                <a:gd name="f18" fmla="val 641"/>
                <a:gd name="f19" fmla="val 2070"/>
                <a:gd name="f20" fmla="val 1948"/>
                <a:gd name="f21" fmla="val 401"/>
                <a:gd name="f22" fmla="val 1859"/>
                <a:gd name="f23" fmla="val 361"/>
                <a:gd name="f24" fmla="val 1747"/>
                <a:gd name="f25" fmla="val 430"/>
                <a:gd name="f26" fmla="val 1587"/>
                <a:gd name="f27" fmla="val 741"/>
                <a:gd name="f28" fmla="val 1156"/>
                <a:gd name="f29" fmla="val 945"/>
                <a:gd name="f30" fmla="val 713"/>
                <a:gd name="f31" fmla="val 603"/>
                <a:gd name="f32" fmla="val 200"/>
                <a:gd name="f33" fmla="val 422"/>
                <a:gd name="f34" fmla="val 29"/>
                <a:gd name="f35" fmla="val 382"/>
                <a:gd name="f36" fmla="val 179"/>
                <a:gd name="f37" fmla="val 612"/>
                <a:gd name="f38" fmla="val 753"/>
                <a:gd name="f39" fmla="val 601"/>
                <a:gd name="f40" fmla="val 833"/>
                <a:gd name="f41" fmla="val 1044"/>
                <a:gd name="f42" fmla="val 500"/>
                <a:gd name="f43" fmla="val 1266"/>
                <a:gd name="f44" fmla="val 240"/>
                <a:gd name="f45" fmla="val 1658"/>
                <a:gd name="f46" fmla="val 230"/>
                <a:gd name="f47" fmla="val 1909"/>
                <a:gd name="f48" fmla="val 471"/>
                <a:gd name="f49" fmla="val 2049"/>
                <a:gd name="f50" fmla="val 460"/>
                <a:gd name="f51" fmla="val 2180"/>
                <a:gd name="f52" fmla="val 249"/>
                <a:gd name="f53" fmla="val 2452"/>
                <a:gd name="f54" fmla="val 160"/>
                <a:gd name="f55" fmla="val 2713"/>
                <a:gd name="f56" fmla="val 2994"/>
                <a:gd name="f57" fmla="val 3144"/>
                <a:gd name="f58" fmla="val 671"/>
                <a:gd name="f59" fmla="+- 0 0 -90"/>
                <a:gd name="f60" fmla="*/ f3 1 772"/>
                <a:gd name="f61" fmla="*/ f4 1 3266"/>
                <a:gd name="f62" fmla="+- f7 0 f5"/>
                <a:gd name="f63" fmla="+- f6 0 f5"/>
                <a:gd name="f64" fmla="*/ f59 f0 1"/>
                <a:gd name="f65" fmla="*/ f63 1 772"/>
                <a:gd name="f66" fmla="*/ f62 1 3266"/>
                <a:gd name="f67" fmla="*/ f64 1 f2"/>
                <a:gd name="f68" fmla="*/ 692 1 f65"/>
                <a:gd name="f69" fmla="*/ 3156 1 f66"/>
                <a:gd name="f70" fmla="*/ 380 1 f65"/>
                <a:gd name="f71" fmla="*/ 2945 1 f66"/>
                <a:gd name="f72" fmla="*/ 319 1 f65"/>
                <a:gd name="f73" fmla="*/ 2783 1 f66"/>
                <a:gd name="f74" fmla="*/ 371 1 f65"/>
                <a:gd name="f75" fmla="*/ 2542 1 f66"/>
                <a:gd name="f76" fmla="*/ 591 1 f65"/>
                <a:gd name="f77" fmla="*/ 2251 1 f66"/>
                <a:gd name="f78" fmla="*/ 641 1 f65"/>
                <a:gd name="f79" fmla="*/ 2070 1 f66"/>
                <a:gd name="f80" fmla="*/ 1948 1 f66"/>
                <a:gd name="f81" fmla="*/ 401 1 f65"/>
                <a:gd name="f82" fmla="*/ 1859 1 f66"/>
                <a:gd name="f83" fmla="*/ 361 1 f65"/>
                <a:gd name="f84" fmla="*/ 1747 1 f66"/>
                <a:gd name="f85" fmla="*/ 430 1 f65"/>
                <a:gd name="f86" fmla="*/ 1587 1 f66"/>
                <a:gd name="f87" fmla="*/ 741 1 f65"/>
                <a:gd name="f88" fmla="*/ 1156 1 f66"/>
                <a:gd name="f89" fmla="*/ 772 1 f65"/>
                <a:gd name="f90" fmla="*/ 945 1 f66"/>
                <a:gd name="f91" fmla="*/ 713 1 f66"/>
                <a:gd name="f92" fmla="*/ 603 1 f66"/>
                <a:gd name="f93" fmla="*/ 200 1 f65"/>
                <a:gd name="f94" fmla="*/ 422 1 f66"/>
                <a:gd name="f95" fmla="*/ 0 1 f65"/>
                <a:gd name="f96" fmla="*/ 0 1 f66"/>
                <a:gd name="f97" fmla="*/ 29 1 f65"/>
                <a:gd name="f98" fmla="*/ 382 1 f66"/>
                <a:gd name="f99" fmla="*/ 179 1 f65"/>
                <a:gd name="f100" fmla="*/ 612 1 f66"/>
                <a:gd name="f101" fmla="*/ 753 1 f66"/>
                <a:gd name="f102" fmla="*/ 601 1 f65"/>
                <a:gd name="f103" fmla="*/ 833 1 f66"/>
                <a:gd name="f104" fmla="*/ 612 1 f65"/>
                <a:gd name="f105" fmla="*/ 1044 1 f66"/>
                <a:gd name="f106" fmla="*/ 500 1 f65"/>
                <a:gd name="f107" fmla="*/ 1266 1 f66"/>
                <a:gd name="f108" fmla="*/ 240 1 f65"/>
                <a:gd name="f109" fmla="*/ 1658 1 f66"/>
                <a:gd name="f110" fmla="*/ 230 1 f65"/>
                <a:gd name="f111" fmla="*/ 1909 1 f66"/>
                <a:gd name="f112" fmla="*/ 471 1 f65"/>
                <a:gd name="f113" fmla="*/ 2049 1 f66"/>
                <a:gd name="f114" fmla="*/ 460 1 f65"/>
                <a:gd name="f115" fmla="*/ 2180 1 f66"/>
                <a:gd name="f116" fmla="*/ 249 1 f65"/>
                <a:gd name="f117" fmla="*/ 2452 1 f66"/>
                <a:gd name="f118" fmla="*/ 160 1 f65"/>
                <a:gd name="f119" fmla="*/ 2713 1 f66"/>
                <a:gd name="f120" fmla="*/ 2994 1 f66"/>
                <a:gd name="f121" fmla="*/ 3144 1 f66"/>
                <a:gd name="f122" fmla="*/ 671 1 f65"/>
                <a:gd name="f123" fmla="*/ 3266 1 f66"/>
                <a:gd name="f124" fmla="*/ f6 1 f65"/>
                <a:gd name="f125" fmla="*/ f7 1 f66"/>
                <a:gd name="f126" fmla="+- f67 0 f1"/>
                <a:gd name="f127" fmla="*/ f95 f60 1"/>
                <a:gd name="f128" fmla="*/ f124 f60 1"/>
                <a:gd name="f129" fmla="*/ f125 f61 1"/>
                <a:gd name="f130" fmla="*/ f96 f61 1"/>
                <a:gd name="f131" fmla="*/ f68 f60 1"/>
                <a:gd name="f132" fmla="*/ f69 f61 1"/>
                <a:gd name="f133" fmla="*/ f70 f60 1"/>
                <a:gd name="f134" fmla="*/ f71 f61 1"/>
                <a:gd name="f135" fmla="*/ f72 f60 1"/>
                <a:gd name="f136" fmla="*/ f73 f61 1"/>
                <a:gd name="f137" fmla="*/ f74 f60 1"/>
                <a:gd name="f138" fmla="*/ f75 f61 1"/>
                <a:gd name="f139" fmla="*/ f76 f60 1"/>
                <a:gd name="f140" fmla="*/ f77 f61 1"/>
                <a:gd name="f141" fmla="*/ f78 f60 1"/>
                <a:gd name="f142" fmla="*/ f79 f61 1"/>
                <a:gd name="f143" fmla="*/ f80 f61 1"/>
                <a:gd name="f144" fmla="*/ f81 f60 1"/>
                <a:gd name="f145" fmla="*/ f82 f61 1"/>
                <a:gd name="f146" fmla="*/ f83 f60 1"/>
                <a:gd name="f147" fmla="*/ f84 f61 1"/>
                <a:gd name="f148" fmla="*/ f85 f60 1"/>
                <a:gd name="f149" fmla="*/ f86 f61 1"/>
                <a:gd name="f150" fmla="*/ f87 f60 1"/>
                <a:gd name="f151" fmla="*/ f88 f61 1"/>
                <a:gd name="f152" fmla="*/ f89 f60 1"/>
                <a:gd name="f153" fmla="*/ f90 f61 1"/>
                <a:gd name="f154" fmla="*/ f91 f61 1"/>
                <a:gd name="f155" fmla="*/ f92 f61 1"/>
                <a:gd name="f156" fmla="*/ f93 f60 1"/>
                <a:gd name="f157" fmla="*/ f94 f61 1"/>
                <a:gd name="f158" fmla="*/ f97 f60 1"/>
                <a:gd name="f159" fmla="*/ f98 f61 1"/>
                <a:gd name="f160" fmla="*/ f99 f60 1"/>
                <a:gd name="f161" fmla="*/ f100 f61 1"/>
                <a:gd name="f162" fmla="*/ f101 f61 1"/>
                <a:gd name="f163" fmla="*/ f102 f60 1"/>
                <a:gd name="f164" fmla="*/ f103 f61 1"/>
                <a:gd name="f165" fmla="*/ f104 f60 1"/>
                <a:gd name="f166" fmla="*/ f105 f61 1"/>
                <a:gd name="f167" fmla="*/ f106 f60 1"/>
                <a:gd name="f168" fmla="*/ f107 f61 1"/>
                <a:gd name="f169" fmla="*/ f108 f60 1"/>
                <a:gd name="f170" fmla="*/ f109 f61 1"/>
                <a:gd name="f171" fmla="*/ f110 f60 1"/>
                <a:gd name="f172" fmla="*/ f111 f61 1"/>
                <a:gd name="f173" fmla="*/ f112 f60 1"/>
                <a:gd name="f174" fmla="*/ f113 f61 1"/>
                <a:gd name="f175" fmla="*/ f114 f60 1"/>
                <a:gd name="f176" fmla="*/ f115 f61 1"/>
                <a:gd name="f177" fmla="*/ f116 f60 1"/>
                <a:gd name="f178" fmla="*/ f117 f61 1"/>
                <a:gd name="f179" fmla="*/ f118 f60 1"/>
                <a:gd name="f180" fmla="*/ f119 f61 1"/>
                <a:gd name="f181" fmla="*/ f120 f61 1"/>
                <a:gd name="f182" fmla="*/ f121 f61 1"/>
                <a:gd name="f183" fmla="*/ f122 f60 1"/>
                <a:gd name="f184" fmla="*/ f123 f61 1"/>
              </a:gdLst>
              <a:ahLst/>
              <a:cxnLst>
                <a:cxn ang="3cd4">
                  <a:pos x="hc" y="t"/>
                </a:cxn>
                <a:cxn ang="0">
                  <a:pos x="r" y="vc"/>
                </a:cxn>
                <a:cxn ang="cd4">
                  <a:pos x="hc" y="b"/>
                </a:cxn>
                <a:cxn ang="cd2">
                  <a:pos x="l" y="vc"/>
                </a:cxn>
                <a:cxn ang="f126">
                  <a:pos x="f131" y="f132"/>
                </a:cxn>
                <a:cxn ang="f126">
                  <a:pos x="f133" y="f134"/>
                </a:cxn>
                <a:cxn ang="f126">
                  <a:pos x="f135" y="f136"/>
                </a:cxn>
                <a:cxn ang="f126">
                  <a:pos x="f137" y="f138"/>
                </a:cxn>
                <a:cxn ang="f126">
                  <a:pos x="f139" y="f140"/>
                </a:cxn>
                <a:cxn ang="f126">
                  <a:pos x="f141" y="f142"/>
                </a:cxn>
                <a:cxn ang="f126">
                  <a:pos x="f139" y="f143"/>
                </a:cxn>
                <a:cxn ang="f126">
                  <a:pos x="f144" y="f145"/>
                </a:cxn>
                <a:cxn ang="f126">
                  <a:pos x="f146" y="f147"/>
                </a:cxn>
                <a:cxn ang="f126">
                  <a:pos x="f148" y="f149"/>
                </a:cxn>
                <a:cxn ang="f126">
                  <a:pos x="f150" y="f151"/>
                </a:cxn>
                <a:cxn ang="f126">
                  <a:pos x="f152" y="f153"/>
                </a:cxn>
                <a:cxn ang="f126">
                  <a:pos x="f131" y="f154"/>
                </a:cxn>
                <a:cxn ang="f126">
                  <a:pos x="f148" y="f155"/>
                </a:cxn>
                <a:cxn ang="f126">
                  <a:pos x="f156" y="f157"/>
                </a:cxn>
                <a:cxn ang="f126">
                  <a:pos x="f127" y="f130"/>
                </a:cxn>
                <a:cxn ang="f126">
                  <a:pos x="f158" y="f159"/>
                </a:cxn>
                <a:cxn ang="f126">
                  <a:pos x="f160" y="f161"/>
                </a:cxn>
                <a:cxn ang="f126">
                  <a:pos x="f133" y="f162"/>
                </a:cxn>
                <a:cxn ang="f126">
                  <a:pos x="f163" y="f164"/>
                </a:cxn>
                <a:cxn ang="f126">
                  <a:pos x="f165" y="f166"/>
                </a:cxn>
                <a:cxn ang="f126">
                  <a:pos x="f167" y="f168"/>
                </a:cxn>
                <a:cxn ang="f126">
                  <a:pos x="f169" y="f170"/>
                </a:cxn>
                <a:cxn ang="f126">
                  <a:pos x="f171" y="f172"/>
                </a:cxn>
                <a:cxn ang="f126">
                  <a:pos x="f173" y="f174"/>
                </a:cxn>
                <a:cxn ang="f126">
                  <a:pos x="f175" y="f176"/>
                </a:cxn>
                <a:cxn ang="f126">
                  <a:pos x="f177" y="f178"/>
                </a:cxn>
                <a:cxn ang="f126">
                  <a:pos x="f179" y="f180"/>
                </a:cxn>
                <a:cxn ang="f126">
                  <a:pos x="f169" y="f181"/>
                </a:cxn>
                <a:cxn ang="f126">
                  <a:pos x="f148" y="f182"/>
                </a:cxn>
                <a:cxn ang="f126">
                  <a:pos x="f183" y="f184"/>
                </a:cxn>
                <a:cxn ang="f126">
                  <a:pos x="f131" y="f132"/>
                </a:cxn>
                <a:cxn ang="f126">
                  <a:pos x="f131" y="f132"/>
                </a:cxn>
              </a:cxnLst>
              <a:rect l="f127" t="f130" r="f128" b="f129"/>
              <a:pathLst>
                <a:path w="772" h="3266">
                  <a:moveTo>
                    <a:pt x="f8" y="f9"/>
                  </a:moveTo>
                  <a:lnTo>
                    <a:pt x="f10" y="f11"/>
                  </a:lnTo>
                  <a:lnTo>
                    <a:pt x="f12" y="f13"/>
                  </a:lnTo>
                  <a:lnTo>
                    <a:pt x="f14" y="f15"/>
                  </a:lnTo>
                  <a:lnTo>
                    <a:pt x="f16" y="f17"/>
                  </a:lnTo>
                  <a:lnTo>
                    <a:pt x="f18" y="f19"/>
                  </a:lnTo>
                  <a:lnTo>
                    <a:pt x="f16" y="f20"/>
                  </a:lnTo>
                  <a:lnTo>
                    <a:pt x="f21" y="f22"/>
                  </a:lnTo>
                  <a:lnTo>
                    <a:pt x="f23" y="f24"/>
                  </a:lnTo>
                  <a:lnTo>
                    <a:pt x="f25" y="f26"/>
                  </a:lnTo>
                  <a:lnTo>
                    <a:pt x="f27" y="f28"/>
                  </a:lnTo>
                  <a:lnTo>
                    <a:pt x="f6" y="f29"/>
                  </a:lnTo>
                  <a:lnTo>
                    <a:pt x="f8" y="f30"/>
                  </a:lnTo>
                  <a:lnTo>
                    <a:pt x="f25" y="f31"/>
                  </a:lnTo>
                  <a:lnTo>
                    <a:pt x="f32" y="f33"/>
                  </a:lnTo>
                  <a:lnTo>
                    <a:pt x="f5" y="f5"/>
                  </a:lnTo>
                  <a:lnTo>
                    <a:pt x="f34" y="f35"/>
                  </a:lnTo>
                  <a:lnTo>
                    <a:pt x="f36" y="f37"/>
                  </a:lnTo>
                  <a:lnTo>
                    <a:pt x="f10" y="f38"/>
                  </a:lnTo>
                  <a:lnTo>
                    <a:pt x="f39" y="f40"/>
                  </a:lnTo>
                  <a:lnTo>
                    <a:pt x="f37" y="f41"/>
                  </a:lnTo>
                  <a:lnTo>
                    <a:pt x="f42" y="f43"/>
                  </a:lnTo>
                  <a:lnTo>
                    <a:pt x="f44" y="f45"/>
                  </a:lnTo>
                  <a:lnTo>
                    <a:pt x="f46" y="f47"/>
                  </a:lnTo>
                  <a:lnTo>
                    <a:pt x="f48" y="f49"/>
                  </a:lnTo>
                  <a:lnTo>
                    <a:pt x="f50" y="f51"/>
                  </a:lnTo>
                  <a:lnTo>
                    <a:pt x="f52" y="f53"/>
                  </a:lnTo>
                  <a:lnTo>
                    <a:pt x="f54" y="f55"/>
                  </a:lnTo>
                  <a:lnTo>
                    <a:pt x="f44" y="f56"/>
                  </a:lnTo>
                  <a:lnTo>
                    <a:pt x="f25" y="f57"/>
                  </a:lnTo>
                  <a:lnTo>
                    <a:pt x="f58" y="f7"/>
                  </a:lnTo>
                  <a:lnTo>
                    <a:pt x="f8" y="f9"/>
                  </a:lnTo>
                  <a:lnTo>
                    <a:pt x="f8" y="f9"/>
                  </a:lnTo>
                  <a:close/>
                </a:path>
              </a:pathLst>
            </a:custGeom>
            <a:solidFill>
              <a:srgbClr val="703D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grpSp>
      <p:grpSp>
        <p:nvGrpSpPr>
          <p:cNvPr id="40" name="Group 40">
            <a:extLst>
              <a:ext uri="{FF2B5EF4-FFF2-40B4-BE49-F238E27FC236}">
                <a16:creationId xmlns:a16="http://schemas.microsoft.com/office/drawing/2014/main" id="{28F965DE-B9E1-4DA5-A8C5-01F34F2F660C}"/>
              </a:ext>
            </a:extLst>
          </p:cNvPr>
          <p:cNvGrpSpPr/>
          <p:nvPr/>
        </p:nvGrpSpPr>
        <p:grpSpPr>
          <a:xfrm>
            <a:off x="7318467" y="90474"/>
            <a:ext cx="2133596" cy="1911367"/>
            <a:chOff x="7318467" y="90474"/>
            <a:chExt cx="2133596" cy="1911367"/>
          </a:xfrm>
        </p:grpSpPr>
        <p:grpSp>
          <p:nvGrpSpPr>
            <p:cNvPr id="41" name="Group 41">
              <a:extLst>
                <a:ext uri="{FF2B5EF4-FFF2-40B4-BE49-F238E27FC236}">
                  <a16:creationId xmlns:a16="http://schemas.microsoft.com/office/drawing/2014/main" id="{4C3016BF-D26B-4E24-9815-F98F00508D0C}"/>
                </a:ext>
              </a:extLst>
            </p:cNvPr>
            <p:cNvGrpSpPr/>
            <p:nvPr/>
          </p:nvGrpSpPr>
          <p:grpSpPr>
            <a:xfrm>
              <a:off x="7318467" y="90474"/>
              <a:ext cx="2133596" cy="1911367"/>
              <a:chOff x="7318467" y="90474"/>
              <a:chExt cx="2133596" cy="1911367"/>
            </a:xfrm>
          </p:grpSpPr>
          <p:sp>
            <p:nvSpPr>
              <p:cNvPr id="42" name="Freeform 42">
                <a:extLst>
                  <a:ext uri="{FF2B5EF4-FFF2-40B4-BE49-F238E27FC236}">
                    <a16:creationId xmlns:a16="http://schemas.microsoft.com/office/drawing/2014/main" id="{DE5E6041-AA17-4CEC-97A8-8C289E49A12D}"/>
                  </a:ext>
                </a:extLst>
              </p:cNvPr>
              <p:cNvSpPr/>
              <p:nvPr/>
            </p:nvSpPr>
            <p:spPr>
              <a:xfrm rot="18427423">
                <a:off x="8620121" y="1724028"/>
                <a:ext cx="98426" cy="457200"/>
              </a:xfrm>
              <a:custGeom>
                <a:avLst/>
                <a:gdLst>
                  <a:gd name="f0" fmla="val 10800000"/>
                  <a:gd name="f1" fmla="val 5400000"/>
                  <a:gd name="f2" fmla="val 180"/>
                  <a:gd name="f3" fmla="val w"/>
                  <a:gd name="f4" fmla="val h"/>
                  <a:gd name="f5" fmla="val 0"/>
                  <a:gd name="f6" fmla="val 245"/>
                  <a:gd name="f7" fmla="val 806"/>
                  <a:gd name="f8" fmla="val 123"/>
                  <a:gd name="f9" fmla="val 9"/>
                  <a:gd name="f10" fmla="val 131"/>
                  <a:gd name="f11" fmla="val 342"/>
                  <a:gd name="f12" fmla="val 79"/>
                  <a:gd name="f13" fmla="val 789"/>
                  <a:gd name="f14" fmla="val 218"/>
                  <a:gd name="f15" fmla="val 376"/>
                  <a:gd name="f16" fmla="+- 0 0 -90"/>
                  <a:gd name="f17" fmla="*/ f3 1 245"/>
                  <a:gd name="f18" fmla="*/ f4 1 806"/>
                  <a:gd name="f19" fmla="+- f7 0 f5"/>
                  <a:gd name="f20" fmla="+- f6 0 f5"/>
                  <a:gd name="f21" fmla="*/ f16 f0 1"/>
                  <a:gd name="f22" fmla="*/ f20 1 245"/>
                  <a:gd name="f23" fmla="*/ f19 1 806"/>
                  <a:gd name="f24" fmla="*/ f21 1 f2"/>
                  <a:gd name="f25" fmla="*/ 123 1 f22"/>
                  <a:gd name="f26" fmla="*/ 9 1 f23"/>
                  <a:gd name="f27" fmla="*/ 131 1 f22"/>
                  <a:gd name="f28" fmla="*/ 342 1 f23"/>
                  <a:gd name="f29" fmla="*/ 0 1 f22"/>
                  <a:gd name="f30" fmla="*/ 806 1 f23"/>
                  <a:gd name="f31" fmla="*/ 79 1 f22"/>
                  <a:gd name="f32" fmla="*/ 789 1 f23"/>
                  <a:gd name="f33" fmla="*/ 218 1 f22"/>
                  <a:gd name="f34" fmla="*/ 376 1 f23"/>
                  <a:gd name="f35" fmla="*/ 245 1 f22"/>
                  <a:gd name="f36" fmla="*/ 0 1 f23"/>
                  <a:gd name="f37" fmla="*/ f6 1 f22"/>
                  <a:gd name="f38" fmla="*/ f7 1 f23"/>
                  <a:gd name="f39" fmla="+- f24 0 f1"/>
                  <a:gd name="f40" fmla="*/ f29 f17 1"/>
                  <a:gd name="f41" fmla="*/ f37 f17 1"/>
                  <a:gd name="f42" fmla="*/ f38 f18 1"/>
                  <a:gd name="f43" fmla="*/ f36 f18 1"/>
                  <a:gd name="f44" fmla="*/ f25 f17 1"/>
                  <a:gd name="f45" fmla="*/ f26 f18 1"/>
                  <a:gd name="f46" fmla="*/ f27 f17 1"/>
                  <a:gd name="f47" fmla="*/ f28 f18 1"/>
                  <a:gd name="f48" fmla="*/ f30 f18 1"/>
                  <a:gd name="f49" fmla="*/ f31 f17 1"/>
                  <a:gd name="f50" fmla="*/ f32 f18 1"/>
                  <a:gd name="f51" fmla="*/ f33 f17 1"/>
                  <a:gd name="f52" fmla="*/ f34 f18 1"/>
                  <a:gd name="f53" fmla="*/ f35 f17 1"/>
                </a:gdLst>
                <a:ahLst/>
                <a:cxnLst>
                  <a:cxn ang="3cd4">
                    <a:pos x="hc" y="t"/>
                  </a:cxn>
                  <a:cxn ang="0">
                    <a:pos x="r" y="vc"/>
                  </a:cxn>
                  <a:cxn ang="cd4">
                    <a:pos x="hc" y="b"/>
                  </a:cxn>
                  <a:cxn ang="cd2">
                    <a:pos x="l" y="vc"/>
                  </a:cxn>
                  <a:cxn ang="f39">
                    <a:pos x="f44" y="f45"/>
                  </a:cxn>
                  <a:cxn ang="f39">
                    <a:pos x="f46" y="f47"/>
                  </a:cxn>
                  <a:cxn ang="f39">
                    <a:pos x="f40" y="f48"/>
                  </a:cxn>
                  <a:cxn ang="f39">
                    <a:pos x="f49" y="f50"/>
                  </a:cxn>
                  <a:cxn ang="f39">
                    <a:pos x="f51" y="f52"/>
                  </a:cxn>
                  <a:cxn ang="f39">
                    <a:pos x="f53" y="f43"/>
                  </a:cxn>
                  <a:cxn ang="f39">
                    <a:pos x="f44" y="f45"/>
                  </a:cxn>
                  <a:cxn ang="f39">
                    <a:pos x="f44" y="f45"/>
                  </a:cxn>
                </a:cxnLst>
                <a:rect l="f40" t="f43" r="f41" b="f42"/>
                <a:pathLst>
                  <a:path w="245" h="806">
                    <a:moveTo>
                      <a:pt x="f8" y="f9"/>
                    </a:moveTo>
                    <a:lnTo>
                      <a:pt x="f10" y="f11"/>
                    </a:lnTo>
                    <a:lnTo>
                      <a:pt x="f5" y="f7"/>
                    </a:lnTo>
                    <a:lnTo>
                      <a:pt x="f12" y="f13"/>
                    </a:lnTo>
                    <a:lnTo>
                      <a:pt x="f14" y="f15"/>
                    </a:lnTo>
                    <a:lnTo>
                      <a:pt x="f6" y="f5"/>
                    </a:lnTo>
                    <a:lnTo>
                      <a:pt x="f8" y="f9"/>
                    </a:lnTo>
                    <a:lnTo>
                      <a:pt x="f8" y="f9"/>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grpSp>
            <p:nvGrpSpPr>
              <p:cNvPr id="43" name="Group 43">
                <a:extLst>
                  <a:ext uri="{FF2B5EF4-FFF2-40B4-BE49-F238E27FC236}">
                    <a16:creationId xmlns:a16="http://schemas.microsoft.com/office/drawing/2014/main" id="{4FC647F8-2244-4079-9D13-8745E41D80E4}"/>
                  </a:ext>
                </a:extLst>
              </p:cNvPr>
              <p:cNvGrpSpPr/>
              <p:nvPr/>
            </p:nvGrpSpPr>
            <p:grpSpPr>
              <a:xfrm>
                <a:off x="7318467" y="90474"/>
                <a:ext cx="2133596" cy="1564492"/>
                <a:chOff x="7318467" y="90474"/>
                <a:chExt cx="2133596" cy="1564492"/>
              </a:xfrm>
            </p:grpSpPr>
            <p:sp>
              <p:nvSpPr>
                <p:cNvPr id="44" name="Freeform 44">
                  <a:extLst>
                    <a:ext uri="{FF2B5EF4-FFF2-40B4-BE49-F238E27FC236}">
                      <a16:creationId xmlns:a16="http://schemas.microsoft.com/office/drawing/2014/main" id="{955B199A-13E4-4023-BB06-0CCB3EE1514F}"/>
                    </a:ext>
                  </a:extLst>
                </p:cNvPr>
                <p:cNvSpPr/>
                <p:nvPr/>
              </p:nvSpPr>
              <p:spPr>
                <a:xfrm rot="18427423">
                  <a:off x="7883620" y="112703"/>
                  <a:ext cx="242892" cy="198433"/>
                </a:xfrm>
                <a:custGeom>
                  <a:avLst/>
                  <a:gdLst>
                    <a:gd name="f0" fmla="val 10800000"/>
                    <a:gd name="f1" fmla="val 5400000"/>
                    <a:gd name="f2" fmla="val 180"/>
                    <a:gd name="f3" fmla="val w"/>
                    <a:gd name="f4" fmla="val h"/>
                    <a:gd name="f5" fmla="val 0"/>
                    <a:gd name="f6" fmla="val 604"/>
                    <a:gd name="f7" fmla="val 349"/>
                    <a:gd name="f8" fmla="val 298"/>
                    <a:gd name="f9" fmla="val 184"/>
                    <a:gd name="f10" fmla="val 500"/>
                    <a:gd name="f11" fmla="val 140"/>
                    <a:gd name="f12" fmla="val 359"/>
                    <a:gd name="f13" fmla="val 9"/>
                    <a:gd name="f14" fmla="val 464"/>
                    <a:gd name="f15" fmla="val 131"/>
                    <a:gd name="f16" fmla="val 17"/>
                    <a:gd name="f17" fmla="+- 0 0 -90"/>
                    <a:gd name="f18" fmla="*/ f3 1 604"/>
                    <a:gd name="f19" fmla="*/ f4 1 349"/>
                    <a:gd name="f20" fmla="+- f7 0 f5"/>
                    <a:gd name="f21" fmla="+- f6 0 f5"/>
                    <a:gd name="f22" fmla="*/ f17 f0 1"/>
                    <a:gd name="f23" fmla="*/ f21 1 604"/>
                    <a:gd name="f24" fmla="*/ f20 1 349"/>
                    <a:gd name="f25" fmla="*/ f22 1 f2"/>
                    <a:gd name="f26" fmla="*/ 0 1 f23"/>
                    <a:gd name="f27" fmla="*/ 0 1 f24"/>
                    <a:gd name="f28" fmla="*/ 298 1 f23"/>
                    <a:gd name="f29" fmla="*/ 184 1 f24"/>
                    <a:gd name="f30" fmla="*/ 500 1 f23"/>
                    <a:gd name="f31" fmla="*/ 349 1 f24"/>
                    <a:gd name="f32" fmla="*/ 604 1 f23"/>
                    <a:gd name="f33" fmla="*/ 140 1 f24"/>
                    <a:gd name="f34" fmla="*/ 359 1 f23"/>
                    <a:gd name="f35" fmla="*/ 9 1 f24"/>
                    <a:gd name="f36" fmla="*/ 464 1 f23"/>
                    <a:gd name="f37" fmla="*/ 131 1 f23"/>
                    <a:gd name="f38" fmla="*/ 17 1 f24"/>
                    <a:gd name="f39" fmla="*/ f6 1 f23"/>
                    <a:gd name="f40" fmla="*/ f7 1 f24"/>
                    <a:gd name="f41" fmla="+- f25 0 f1"/>
                    <a:gd name="f42" fmla="*/ f26 f18 1"/>
                    <a:gd name="f43" fmla="*/ f39 f18 1"/>
                    <a:gd name="f44" fmla="*/ f40 f19 1"/>
                    <a:gd name="f45" fmla="*/ f27 f19 1"/>
                    <a:gd name="f46" fmla="*/ f28 f18 1"/>
                    <a:gd name="f47" fmla="*/ f29 f19 1"/>
                    <a:gd name="f48" fmla="*/ f30 f18 1"/>
                    <a:gd name="f49" fmla="*/ f31 f19 1"/>
                    <a:gd name="f50" fmla="*/ f32 f18 1"/>
                    <a:gd name="f51" fmla="*/ f33 f19 1"/>
                    <a:gd name="f52" fmla="*/ f34 f18 1"/>
                    <a:gd name="f53" fmla="*/ f35 f19 1"/>
                    <a:gd name="f54" fmla="*/ f36 f18 1"/>
                    <a:gd name="f55" fmla="*/ f37 f18 1"/>
                    <a:gd name="f56" fmla="*/ f38 f19 1"/>
                  </a:gdLst>
                  <a:ahLst/>
                  <a:cxnLst>
                    <a:cxn ang="3cd4">
                      <a:pos x="hc" y="t"/>
                    </a:cxn>
                    <a:cxn ang="0">
                      <a:pos x="r" y="vc"/>
                    </a:cxn>
                    <a:cxn ang="cd4">
                      <a:pos x="hc" y="b"/>
                    </a:cxn>
                    <a:cxn ang="cd2">
                      <a:pos x="l" y="vc"/>
                    </a:cxn>
                    <a:cxn ang="f41">
                      <a:pos x="f42" y="f45"/>
                    </a:cxn>
                    <a:cxn ang="f41">
                      <a:pos x="f46" y="f47"/>
                    </a:cxn>
                    <a:cxn ang="f41">
                      <a:pos x="f48" y="f49"/>
                    </a:cxn>
                    <a:cxn ang="f41">
                      <a:pos x="f50" y="f51"/>
                    </a:cxn>
                    <a:cxn ang="f41">
                      <a:pos x="f52" y="f53"/>
                    </a:cxn>
                    <a:cxn ang="f41">
                      <a:pos x="f54" y="f47"/>
                    </a:cxn>
                    <a:cxn ang="f41">
                      <a:pos x="f55" y="f56"/>
                    </a:cxn>
                    <a:cxn ang="f41">
                      <a:pos x="f42" y="f45"/>
                    </a:cxn>
                    <a:cxn ang="f41">
                      <a:pos x="f42" y="f45"/>
                    </a:cxn>
                  </a:cxnLst>
                  <a:rect l="f42" t="f45" r="f43" b="f44"/>
                  <a:pathLst>
                    <a:path w="604" h="349">
                      <a:moveTo>
                        <a:pt x="f5" y="f5"/>
                      </a:moveTo>
                      <a:lnTo>
                        <a:pt x="f8" y="f9"/>
                      </a:lnTo>
                      <a:lnTo>
                        <a:pt x="f10" y="f7"/>
                      </a:lnTo>
                      <a:lnTo>
                        <a:pt x="f6" y="f11"/>
                      </a:lnTo>
                      <a:lnTo>
                        <a:pt x="f12" y="f13"/>
                      </a:lnTo>
                      <a:lnTo>
                        <a:pt x="f14" y="f9"/>
                      </a:lnTo>
                      <a:lnTo>
                        <a:pt x="f15" y="f16"/>
                      </a:lnTo>
                      <a:lnTo>
                        <a:pt x="f5" y="f5"/>
                      </a:lnTo>
                      <a:lnTo>
                        <a:pt x="f5" y="f5"/>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45" name="Freeform 45">
                  <a:extLst>
                    <a:ext uri="{FF2B5EF4-FFF2-40B4-BE49-F238E27FC236}">
                      <a16:creationId xmlns:a16="http://schemas.microsoft.com/office/drawing/2014/main" id="{E99E6CCF-6C59-4E84-A012-D8E642836535}"/>
                    </a:ext>
                  </a:extLst>
                </p:cNvPr>
                <p:cNvSpPr/>
                <p:nvPr/>
              </p:nvSpPr>
              <p:spPr>
                <a:xfrm rot="18427423">
                  <a:off x="8013708" y="527047"/>
                  <a:ext cx="427033" cy="695328"/>
                </a:xfrm>
                <a:custGeom>
                  <a:avLst/>
                  <a:gdLst>
                    <a:gd name="f0" fmla="val 10800000"/>
                    <a:gd name="f1" fmla="val 5400000"/>
                    <a:gd name="f2" fmla="val 180"/>
                    <a:gd name="f3" fmla="val w"/>
                    <a:gd name="f4" fmla="val h"/>
                    <a:gd name="f5" fmla="val 0"/>
                    <a:gd name="f6" fmla="val 1064"/>
                    <a:gd name="f7" fmla="val 1230"/>
                    <a:gd name="f8" fmla="val 741"/>
                    <a:gd name="f9" fmla="val 129"/>
                    <a:gd name="f10" fmla="val 485"/>
                    <a:gd name="f11" fmla="val 352"/>
                    <a:gd name="f12" fmla="val 163"/>
                    <a:gd name="f13" fmla="val 762"/>
                    <a:gd name="f14" fmla="val 1101"/>
                    <a:gd name="f15" fmla="val 59"/>
                    <a:gd name="f16" fmla="val 262"/>
                    <a:gd name="f17" fmla="val 1201"/>
                    <a:gd name="f18" fmla="val 578"/>
                    <a:gd name="f19" fmla="val 914"/>
                    <a:gd name="f20" fmla="val 876"/>
                    <a:gd name="f21" fmla="val 534"/>
                    <a:gd name="f22" fmla="val 1034"/>
                    <a:gd name="f23" fmla="val 270"/>
                    <a:gd name="f24" fmla="val 84"/>
                    <a:gd name="f25" fmla="val 977"/>
                    <a:gd name="f26" fmla="val 836"/>
                    <a:gd name="f27" fmla="val 65"/>
                    <a:gd name="f28" fmla="val 969"/>
                    <a:gd name="f29" fmla="val 107"/>
                    <a:gd name="f30" fmla="val 690"/>
                    <a:gd name="f31" fmla="val 656"/>
                    <a:gd name="f32" fmla="val 350"/>
                    <a:gd name="f33" fmla="val 1008"/>
                    <a:gd name="f34" fmla="val 116"/>
                    <a:gd name="f35" fmla="val 1114"/>
                    <a:gd name="f36" fmla="val 135"/>
                    <a:gd name="f37" fmla="val 943"/>
                    <a:gd name="f38" fmla="val 437"/>
                    <a:gd name="f39" fmla="val 504"/>
                    <a:gd name="f40" fmla="val 831"/>
                    <a:gd name="f41" fmla="val 118"/>
                    <a:gd name="f42" fmla="+- 0 0 -90"/>
                    <a:gd name="f43" fmla="*/ f3 1 1064"/>
                    <a:gd name="f44" fmla="*/ f4 1 1230"/>
                    <a:gd name="f45" fmla="+- f7 0 f5"/>
                    <a:gd name="f46" fmla="+- f6 0 f5"/>
                    <a:gd name="f47" fmla="*/ f42 f0 1"/>
                    <a:gd name="f48" fmla="*/ f46 1 1064"/>
                    <a:gd name="f49" fmla="*/ f45 1 1230"/>
                    <a:gd name="f50" fmla="*/ f47 1 f2"/>
                    <a:gd name="f51" fmla="*/ 741 1 f48"/>
                    <a:gd name="f52" fmla="*/ 129 1 f49"/>
                    <a:gd name="f53" fmla="*/ 485 1 f48"/>
                    <a:gd name="f54" fmla="*/ 352 1 f49"/>
                    <a:gd name="f55" fmla="*/ 163 1 f48"/>
                    <a:gd name="f56" fmla="*/ 762 1 f49"/>
                    <a:gd name="f57" fmla="*/ 0 1 f48"/>
                    <a:gd name="f58" fmla="*/ 1101 1 f49"/>
                    <a:gd name="f59" fmla="*/ 59 1 f48"/>
                    <a:gd name="f60" fmla="*/ 1230 1 f49"/>
                    <a:gd name="f61" fmla="*/ 262 1 f48"/>
                    <a:gd name="f62" fmla="*/ 1201 1 f49"/>
                    <a:gd name="f63" fmla="*/ 578 1 f48"/>
                    <a:gd name="f64" fmla="*/ 914 1 f49"/>
                    <a:gd name="f65" fmla="*/ 876 1 f48"/>
                    <a:gd name="f66" fmla="*/ 534 1 f49"/>
                    <a:gd name="f67" fmla="*/ 1034 1 f48"/>
                    <a:gd name="f68" fmla="*/ 270 1 f49"/>
                    <a:gd name="f69" fmla="*/ 1064 1 f48"/>
                    <a:gd name="f70" fmla="*/ 84 1 f49"/>
                    <a:gd name="f71" fmla="*/ 977 1 f48"/>
                    <a:gd name="f72" fmla="*/ 0 1 f49"/>
                    <a:gd name="f73" fmla="*/ 836 1 f48"/>
                    <a:gd name="f74" fmla="*/ 65 1 f49"/>
                    <a:gd name="f75" fmla="*/ 969 1 f48"/>
                    <a:gd name="f76" fmla="*/ 107 1 f49"/>
                    <a:gd name="f77" fmla="*/ 690 1 f48"/>
                    <a:gd name="f78" fmla="*/ 656 1 f49"/>
                    <a:gd name="f79" fmla="*/ 350 1 f48"/>
                    <a:gd name="f80" fmla="*/ 1008 1 f49"/>
                    <a:gd name="f81" fmla="*/ 116 1 f48"/>
                    <a:gd name="f82" fmla="*/ 1114 1 f49"/>
                    <a:gd name="f83" fmla="*/ 135 1 f48"/>
                    <a:gd name="f84" fmla="*/ 943 1 f49"/>
                    <a:gd name="f85" fmla="*/ 437 1 f48"/>
                    <a:gd name="f86" fmla="*/ 504 1 f49"/>
                    <a:gd name="f87" fmla="*/ 831 1 f48"/>
                    <a:gd name="f88" fmla="*/ 118 1 f49"/>
                    <a:gd name="f89" fmla="*/ f6 1 f48"/>
                    <a:gd name="f90" fmla="*/ f7 1 f49"/>
                    <a:gd name="f91" fmla="+- f50 0 f1"/>
                    <a:gd name="f92" fmla="*/ f57 f43 1"/>
                    <a:gd name="f93" fmla="*/ f89 f43 1"/>
                    <a:gd name="f94" fmla="*/ f90 f44 1"/>
                    <a:gd name="f95" fmla="*/ f72 f44 1"/>
                    <a:gd name="f96" fmla="*/ f51 f43 1"/>
                    <a:gd name="f97" fmla="*/ f52 f44 1"/>
                    <a:gd name="f98" fmla="*/ f53 f43 1"/>
                    <a:gd name="f99" fmla="*/ f54 f44 1"/>
                    <a:gd name="f100" fmla="*/ f55 f43 1"/>
                    <a:gd name="f101" fmla="*/ f56 f44 1"/>
                    <a:gd name="f102" fmla="*/ f58 f44 1"/>
                    <a:gd name="f103" fmla="*/ f59 f43 1"/>
                    <a:gd name="f104" fmla="*/ f60 f44 1"/>
                    <a:gd name="f105" fmla="*/ f61 f43 1"/>
                    <a:gd name="f106" fmla="*/ f62 f44 1"/>
                    <a:gd name="f107" fmla="*/ f63 f43 1"/>
                    <a:gd name="f108" fmla="*/ f64 f44 1"/>
                    <a:gd name="f109" fmla="*/ f65 f43 1"/>
                    <a:gd name="f110" fmla="*/ f66 f44 1"/>
                    <a:gd name="f111" fmla="*/ f67 f43 1"/>
                    <a:gd name="f112" fmla="*/ f68 f44 1"/>
                    <a:gd name="f113" fmla="*/ f69 f43 1"/>
                    <a:gd name="f114" fmla="*/ f70 f44 1"/>
                    <a:gd name="f115" fmla="*/ f71 f43 1"/>
                    <a:gd name="f116" fmla="*/ f73 f43 1"/>
                    <a:gd name="f117" fmla="*/ f74 f44 1"/>
                    <a:gd name="f118" fmla="*/ f75 f43 1"/>
                    <a:gd name="f119" fmla="*/ f76 f44 1"/>
                    <a:gd name="f120" fmla="*/ f77 f43 1"/>
                    <a:gd name="f121" fmla="*/ f78 f44 1"/>
                    <a:gd name="f122" fmla="*/ f79 f43 1"/>
                    <a:gd name="f123" fmla="*/ f80 f44 1"/>
                    <a:gd name="f124" fmla="*/ f81 f43 1"/>
                    <a:gd name="f125" fmla="*/ f82 f44 1"/>
                    <a:gd name="f126" fmla="*/ f83 f43 1"/>
                    <a:gd name="f127" fmla="*/ f84 f44 1"/>
                    <a:gd name="f128" fmla="*/ f85 f43 1"/>
                    <a:gd name="f129" fmla="*/ f86 f44 1"/>
                    <a:gd name="f130" fmla="*/ f87 f43 1"/>
                    <a:gd name="f131" fmla="*/ f88 f44 1"/>
                  </a:gdLst>
                  <a:ahLst/>
                  <a:cxnLst>
                    <a:cxn ang="3cd4">
                      <a:pos x="hc" y="t"/>
                    </a:cxn>
                    <a:cxn ang="0">
                      <a:pos x="r" y="vc"/>
                    </a:cxn>
                    <a:cxn ang="cd4">
                      <a:pos x="hc" y="b"/>
                    </a:cxn>
                    <a:cxn ang="cd2">
                      <a:pos x="l" y="vc"/>
                    </a:cxn>
                    <a:cxn ang="f91">
                      <a:pos x="f96" y="f97"/>
                    </a:cxn>
                    <a:cxn ang="f91">
                      <a:pos x="f98" y="f99"/>
                    </a:cxn>
                    <a:cxn ang="f91">
                      <a:pos x="f100" y="f101"/>
                    </a:cxn>
                    <a:cxn ang="f91">
                      <a:pos x="f92" y="f102"/>
                    </a:cxn>
                    <a:cxn ang="f91">
                      <a:pos x="f103" y="f104"/>
                    </a:cxn>
                    <a:cxn ang="f91">
                      <a:pos x="f105" y="f106"/>
                    </a:cxn>
                    <a:cxn ang="f91">
                      <a:pos x="f107" y="f108"/>
                    </a:cxn>
                    <a:cxn ang="f91">
                      <a:pos x="f109" y="f110"/>
                    </a:cxn>
                    <a:cxn ang="f91">
                      <a:pos x="f111" y="f112"/>
                    </a:cxn>
                    <a:cxn ang="f91">
                      <a:pos x="f113" y="f114"/>
                    </a:cxn>
                    <a:cxn ang="f91">
                      <a:pos x="f115" y="f95"/>
                    </a:cxn>
                    <a:cxn ang="f91">
                      <a:pos x="f116" y="f117"/>
                    </a:cxn>
                    <a:cxn ang="f91">
                      <a:pos x="f118" y="f119"/>
                    </a:cxn>
                    <a:cxn ang="f91">
                      <a:pos x="f109" y="f99"/>
                    </a:cxn>
                    <a:cxn ang="f91">
                      <a:pos x="f120" y="f121"/>
                    </a:cxn>
                    <a:cxn ang="f91">
                      <a:pos x="f122" y="f123"/>
                    </a:cxn>
                    <a:cxn ang="f91">
                      <a:pos x="f124" y="f125"/>
                    </a:cxn>
                    <a:cxn ang="f91">
                      <a:pos x="f126" y="f127"/>
                    </a:cxn>
                    <a:cxn ang="f91">
                      <a:pos x="f128" y="f129"/>
                    </a:cxn>
                    <a:cxn ang="f91">
                      <a:pos x="f130" y="f131"/>
                    </a:cxn>
                    <a:cxn ang="f91">
                      <a:pos x="f96" y="f97"/>
                    </a:cxn>
                    <a:cxn ang="f91">
                      <a:pos x="f96" y="f97"/>
                    </a:cxn>
                  </a:cxnLst>
                  <a:rect l="f92" t="f95" r="f93" b="f94"/>
                  <a:pathLst>
                    <a:path w="1064" h="1230">
                      <a:moveTo>
                        <a:pt x="f8" y="f9"/>
                      </a:moveTo>
                      <a:lnTo>
                        <a:pt x="f10" y="f11"/>
                      </a:lnTo>
                      <a:lnTo>
                        <a:pt x="f12" y="f13"/>
                      </a:lnTo>
                      <a:lnTo>
                        <a:pt x="f5" y="f14"/>
                      </a:lnTo>
                      <a:lnTo>
                        <a:pt x="f15" y="f7"/>
                      </a:lnTo>
                      <a:lnTo>
                        <a:pt x="f16" y="f17"/>
                      </a:lnTo>
                      <a:lnTo>
                        <a:pt x="f18" y="f19"/>
                      </a:lnTo>
                      <a:lnTo>
                        <a:pt x="f20" y="f21"/>
                      </a:lnTo>
                      <a:lnTo>
                        <a:pt x="f22" y="f23"/>
                      </a:lnTo>
                      <a:lnTo>
                        <a:pt x="f6" y="f24"/>
                      </a:lnTo>
                      <a:lnTo>
                        <a:pt x="f25" y="f5"/>
                      </a:lnTo>
                      <a:lnTo>
                        <a:pt x="f26" y="f27"/>
                      </a:lnTo>
                      <a:lnTo>
                        <a:pt x="f28" y="f29"/>
                      </a:lnTo>
                      <a:lnTo>
                        <a:pt x="f20" y="f11"/>
                      </a:lnTo>
                      <a:lnTo>
                        <a:pt x="f30" y="f31"/>
                      </a:lnTo>
                      <a:lnTo>
                        <a:pt x="f32" y="f33"/>
                      </a:lnTo>
                      <a:lnTo>
                        <a:pt x="f34" y="f35"/>
                      </a:lnTo>
                      <a:lnTo>
                        <a:pt x="f36" y="f37"/>
                      </a:lnTo>
                      <a:lnTo>
                        <a:pt x="f38" y="f39"/>
                      </a:lnTo>
                      <a:lnTo>
                        <a:pt x="f40" y="f41"/>
                      </a:lnTo>
                      <a:lnTo>
                        <a:pt x="f8" y="f9"/>
                      </a:lnTo>
                      <a:lnTo>
                        <a:pt x="f8" y="f9"/>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46" name="Freeform 46">
                  <a:extLst>
                    <a:ext uri="{FF2B5EF4-FFF2-40B4-BE49-F238E27FC236}">
                      <a16:creationId xmlns:a16="http://schemas.microsoft.com/office/drawing/2014/main" id="{A16FEAFB-4AC1-4AF1-B07A-952C8D096D76}"/>
                    </a:ext>
                  </a:extLst>
                </p:cNvPr>
                <p:cNvSpPr/>
                <p:nvPr/>
              </p:nvSpPr>
              <p:spPr>
                <a:xfrm rot="18427423">
                  <a:off x="7712082" y="288931"/>
                  <a:ext cx="801691" cy="1425577"/>
                </a:xfrm>
                <a:custGeom>
                  <a:avLst/>
                  <a:gdLst>
                    <a:gd name="f0" fmla="val 10800000"/>
                    <a:gd name="f1" fmla="val 5400000"/>
                    <a:gd name="f2" fmla="val 180"/>
                    <a:gd name="f3" fmla="val w"/>
                    <a:gd name="f4" fmla="val h"/>
                    <a:gd name="f5" fmla="val 0"/>
                    <a:gd name="f6" fmla="val 2002"/>
                    <a:gd name="f7" fmla="val 2521"/>
                    <a:gd name="f8" fmla="val 1941"/>
                    <a:gd name="f9" fmla="val 192"/>
                    <a:gd name="f10" fmla="val 2450"/>
                    <a:gd name="f11" fmla="val 61"/>
                    <a:gd name="f12" fmla="+- 0 0 -90"/>
                    <a:gd name="f13" fmla="*/ f3 1 2002"/>
                    <a:gd name="f14" fmla="*/ f4 1 2521"/>
                    <a:gd name="f15" fmla="+- f7 0 f5"/>
                    <a:gd name="f16" fmla="+- f6 0 f5"/>
                    <a:gd name="f17" fmla="*/ f12 f0 1"/>
                    <a:gd name="f18" fmla="*/ f16 1 2002"/>
                    <a:gd name="f19" fmla="*/ f15 1 2521"/>
                    <a:gd name="f20" fmla="*/ f17 1 f2"/>
                    <a:gd name="f21" fmla="*/ 1941 1 f18"/>
                    <a:gd name="f22" fmla="*/ 0 1 f19"/>
                    <a:gd name="f23" fmla="*/ 0 1 f18"/>
                    <a:gd name="f24" fmla="*/ 2521 1 f19"/>
                    <a:gd name="f25" fmla="*/ 192 1 f18"/>
                    <a:gd name="f26" fmla="*/ 2450 1 f19"/>
                    <a:gd name="f27" fmla="*/ 2002 1 f18"/>
                    <a:gd name="f28" fmla="*/ 61 1 f19"/>
                    <a:gd name="f29" fmla="*/ f6 1 f18"/>
                    <a:gd name="f30" fmla="*/ f7 1 f19"/>
                    <a:gd name="f31" fmla="+- f20 0 f1"/>
                    <a:gd name="f32" fmla="*/ f23 f13 1"/>
                    <a:gd name="f33" fmla="*/ f29 f13 1"/>
                    <a:gd name="f34" fmla="*/ f30 f14 1"/>
                    <a:gd name="f35" fmla="*/ f22 f14 1"/>
                    <a:gd name="f36" fmla="*/ f21 f13 1"/>
                    <a:gd name="f37" fmla="*/ f24 f14 1"/>
                    <a:gd name="f38" fmla="*/ f25 f13 1"/>
                    <a:gd name="f39" fmla="*/ f26 f14 1"/>
                    <a:gd name="f40" fmla="*/ f27 f13 1"/>
                    <a:gd name="f41" fmla="*/ f28 f14 1"/>
                  </a:gdLst>
                  <a:ahLst/>
                  <a:cxnLst>
                    <a:cxn ang="3cd4">
                      <a:pos x="hc" y="t"/>
                    </a:cxn>
                    <a:cxn ang="0">
                      <a:pos x="r" y="vc"/>
                    </a:cxn>
                    <a:cxn ang="cd4">
                      <a:pos x="hc" y="b"/>
                    </a:cxn>
                    <a:cxn ang="cd2">
                      <a:pos x="l" y="vc"/>
                    </a:cxn>
                    <a:cxn ang="f31">
                      <a:pos x="f36" y="f35"/>
                    </a:cxn>
                    <a:cxn ang="f31">
                      <a:pos x="f32" y="f37"/>
                    </a:cxn>
                    <a:cxn ang="f31">
                      <a:pos x="f38" y="f39"/>
                    </a:cxn>
                    <a:cxn ang="f31">
                      <a:pos x="f40" y="f41"/>
                    </a:cxn>
                    <a:cxn ang="f31">
                      <a:pos x="f36" y="f35"/>
                    </a:cxn>
                    <a:cxn ang="f31">
                      <a:pos x="f36" y="f35"/>
                    </a:cxn>
                  </a:cxnLst>
                  <a:rect l="f32" t="f35" r="f33" b="f34"/>
                  <a:pathLst>
                    <a:path w="2002" h="2521">
                      <a:moveTo>
                        <a:pt x="f8" y="f5"/>
                      </a:moveTo>
                      <a:lnTo>
                        <a:pt x="f5" y="f7"/>
                      </a:lnTo>
                      <a:lnTo>
                        <a:pt x="f9" y="f10"/>
                      </a:lnTo>
                      <a:lnTo>
                        <a:pt x="f6" y="f11"/>
                      </a:lnTo>
                      <a:lnTo>
                        <a:pt x="f8" y="f5"/>
                      </a:lnTo>
                      <a:lnTo>
                        <a:pt x="f8" y="f5"/>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47" name="Freeform 47">
                  <a:extLst>
                    <a:ext uri="{FF2B5EF4-FFF2-40B4-BE49-F238E27FC236}">
                      <a16:creationId xmlns:a16="http://schemas.microsoft.com/office/drawing/2014/main" id="{B58A645D-761F-473D-BBCD-364DB22B7565}"/>
                    </a:ext>
                  </a:extLst>
                </p:cNvPr>
                <p:cNvSpPr/>
                <p:nvPr/>
              </p:nvSpPr>
              <p:spPr>
                <a:xfrm rot="18427423">
                  <a:off x="7783604" y="-30163"/>
                  <a:ext cx="1203322" cy="2133596"/>
                </a:xfrm>
                <a:custGeom>
                  <a:avLst/>
                  <a:gdLst>
                    <a:gd name="f0" fmla="val 10800000"/>
                    <a:gd name="f1" fmla="val 5400000"/>
                    <a:gd name="f2" fmla="val 180"/>
                    <a:gd name="f3" fmla="val w"/>
                    <a:gd name="f4" fmla="val h"/>
                    <a:gd name="f5" fmla="val 0"/>
                    <a:gd name="f6" fmla="val 3007"/>
                    <a:gd name="f7" fmla="val 3771"/>
                    <a:gd name="f8" fmla="val 95"/>
                    <a:gd name="f9" fmla="val 2844"/>
                    <a:gd name="f10" fmla="val 394"/>
                    <a:gd name="f11" fmla="val 2834"/>
                    <a:gd name="f12" fmla="val 821"/>
                    <a:gd name="f13" fmla="val 3009"/>
                    <a:gd name="f14" fmla="val 681"/>
                    <a:gd name="f15" fmla="val 2817"/>
                    <a:gd name="f16" fmla="val 367"/>
                    <a:gd name="f17" fmla="val 2703"/>
                    <a:gd name="f18" fmla="val 637"/>
                    <a:gd name="f19" fmla="val 2720"/>
                    <a:gd name="f20" fmla="val 979"/>
                    <a:gd name="f21" fmla="val 2870"/>
                    <a:gd name="f22" fmla="val 2859"/>
                    <a:gd name="f23" fmla="val 420"/>
                    <a:gd name="f24" fmla="val 2578"/>
                    <a:gd name="f25" fmla="val 148"/>
                    <a:gd name="f26" fmla="val 2308"/>
                    <a:gd name="f27" fmla="val 2692"/>
                    <a:gd name="f28" fmla="val 78"/>
                    <a:gd name="f29" fmla="val 428"/>
                    <a:gd name="f30" fmla="val 831"/>
                    <a:gd name="f31" fmla="val 3273"/>
                    <a:gd name="f32" fmla="val 481"/>
                    <a:gd name="f33" fmla="val 3412"/>
                    <a:gd name="f34" fmla="val 105"/>
                    <a:gd name="f35" fmla="val 3667"/>
                    <a:gd name="f36" fmla="val 131"/>
                    <a:gd name="f37" fmla="val 3631"/>
                    <a:gd name="f38" fmla="val 376"/>
                    <a:gd name="f39" fmla="val 3385"/>
                    <a:gd name="f40" fmla="val 165"/>
                    <a:gd name="f41" fmla="val 3176"/>
                    <a:gd name="f42" fmla="val 411"/>
                    <a:gd name="f43" fmla="val 3298"/>
                    <a:gd name="f44" fmla="val 3186"/>
                    <a:gd name="f45" fmla="val 603"/>
                    <a:gd name="f46" fmla="val 3220"/>
                    <a:gd name="f47" fmla="val 3079"/>
                    <a:gd name="f48" fmla="val 629"/>
                    <a:gd name="f49" fmla="val 3062"/>
                    <a:gd name="f50" fmla="+- 0 0 -90"/>
                    <a:gd name="f51" fmla="*/ f3 1 3007"/>
                    <a:gd name="f52" fmla="*/ f4 1 3771"/>
                    <a:gd name="f53" fmla="+- f7 0 f5"/>
                    <a:gd name="f54" fmla="+- f6 0 f5"/>
                    <a:gd name="f55" fmla="*/ f50 f0 1"/>
                    <a:gd name="f56" fmla="*/ f54 1 3007"/>
                    <a:gd name="f57" fmla="*/ f53 1 3771"/>
                    <a:gd name="f58" fmla="*/ f55 1 f2"/>
                    <a:gd name="f59" fmla="*/ 95 1 f56"/>
                    <a:gd name="f60" fmla="*/ 2844 1 f57"/>
                    <a:gd name="f61" fmla="*/ 394 1 f56"/>
                    <a:gd name="f62" fmla="*/ 2834 1 f57"/>
                    <a:gd name="f63" fmla="*/ 821 1 f56"/>
                    <a:gd name="f64" fmla="*/ 3009 1 f57"/>
                    <a:gd name="f65" fmla="*/ 681 1 f56"/>
                    <a:gd name="f66" fmla="*/ 2817 1 f57"/>
                    <a:gd name="f67" fmla="*/ 367 1 f56"/>
                    <a:gd name="f68" fmla="*/ 2703 1 f57"/>
                    <a:gd name="f69" fmla="*/ 637 1 f56"/>
                    <a:gd name="f70" fmla="*/ 2720 1 f57"/>
                    <a:gd name="f71" fmla="*/ 979 1 f56"/>
                    <a:gd name="f72" fmla="*/ 2870 1 f57"/>
                    <a:gd name="f73" fmla="*/ 2859 1 f56"/>
                    <a:gd name="f74" fmla="*/ 420 1 f57"/>
                    <a:gd name="f75" fmla="*/ 2578 1 f56"/>
                    <a:gd name="f76" fmla="*/ 148 1 f57"/>
                    <a:gd name="f77" fmla="*/ 2308 1 f56"/>
                    <a:gd name="f78" fmla="*/ 0 1 f57"/>
                    <a:gd name="f79" fmla="*/ 2692 1 f56"/>
                    <a:gd name="f80" fmla="*/ 78 1 f57"/>
                    <a:gd name="f81" fmla="*/ 3007 1 f56"/>
                    <a:gd name="f82" fmla="*/ 428 1 f57"/>
                    <a:gd name="f83" fmla="*/ 831 1 f56"/>
                    <a:gd name="f84" fmla="*/ 3273 1 f57"/>
                    <a:gd name="f85" fmla="*/ 481 1 f56"/>
                    <a:gd name="f86" fmla="*/ 3412 1 f57"/>
                    <a:gd name="f87" fmla="*/ 105 1 f56"/>
                    <a:gd name="f88" fmla="*/ 3771 1 f57"/>
                    <a:gd name="f89" fmla="*/ 0 1 f56"/>
                    <a:gd name="f90" fmla="*/ 3667 1 f57"/>
                    <a:gd name="f91" fmla="*/ 131 1 f56"/>
                    <a:gd name="f92" fmla="*/ 3631 1 f57"/>
                    <a:gd name="f93" fmla="*/ 376 1 f56"/>
                    <a:gd name="f94" fmla="*/ 3385 1 f57"/>
                    <a:gd name="f95" fmla="*/ 165 1 f56"/>
                    <a:gd name="f96" fmla="*/ 3176 1 f57"/>
                    <a:gd name="f97" fmla="*/ 411 1 f56"/>
                    <a:gd name="f98" fmla="*/ 3298 1 f57"/>
                    <a:gd name="f99" fmla="*/ 3186 1 f57"/>
                    <a:gd name="f100" fmla="*/ 603 1 f56"/>
                    <a:gd name="f101" fmla="*/ 3220 1 f57"/>
                    <a:gd name="f102" fmla="*/ 428 1 f56"/>
                    <a:gd name="f103" fmla="*/ 3079 1 f57"/>
                    <a:gd name="f104" fmla="*/ 629 1 f56"/>
                    <a:gd name="f105" fmla="*/ 3062 1 f57"/>
                    <a:gd name="f106" fmla="*/ f6 1 f56"/>
                    <a:gd name="f107" fmla="*/ f7 1 f57"/>
                    <a:gd name="f108" fmla="+- f58 0 f1"/>
                    <a:gd name="f109" fmla="*/ f89 f51 1"/>
                    <a:gd name="f110" fmla="*/ f106 f51 1"/>
                    <a:gd name="f111" fmla="*/ f107 f52 1"/>
                    <a:gd name="f112" fmla="*/ f78 f52 1"/>
                    <a:gd name="f113" fmla="*/ f59 f51 1"/>
                    <a:gd name="f114" fmla="*/ f60 f52 1"/>
                    <a:gd name="f115" fmla="*/ f61 f51 1"/>
                    <a:gd name="f116" fmla="*/ f62 f52 1"/>
                    <a:gd name="f117" fmla="*/ f63 f51 1"/>
                    <a:gd name="f118" fmla="*/ f64 f52 1"/>
                    <a:gd name="f119" fmla="*/ f65 f51 1"/>
                    <a:gd name="f120" fmla="*/ f66 f52 1"/>
                    <a:gd name="f121" fmla="*/ f67 f51 1"/>
                    <a:gd name="f122" fmla="*/ f68 f52 1"/>
                    <a:gd name="f123" fmla="*/ f69 f51 1"/>
                    <a:gd name="f124" fmla="*/ f70 f52 1"/>
                    <a:gd name="f125" fmla="*/ f71 f51 1"/>
                    <a:gd name="f126" fmla="*/ f72 f52 1"/>
                    <a:gd name="f127" fmla="*/ f73 f51 1"/>
                    <a:gd name="f128" fmla="*/ f74 f52 1"/>
                    <a:gd name="f129" fmla="*/ f75 f51 1"/>
                    <a:gd name="f130" fmla="*/ f76 f52 1"/>
                    <a:gd name="f131" fmla="*/ f77 f51 1"/>
                    <a:gd name="f132" fmla="*/ f79 f51 1"/>
                    <a:gd name="f133" fmla="*/ f80 f52 1"/>
                    <a:gd name="f134" fmla="*/ f81 f51 1"/>
                    <a:gd name="f135" fmla="*/ f82 f52 1"/>
                    <a:gd name="f136" fmla="*/ f83 f51 1"/>
                    <a:gd name="f137" fmla="*/ f84 f52 1"/>
                    <a:gd name="f138" fmla="*/ f85 f51 1"/>
                    <a:gd name="f139" fmla="*/ f86 f52 1"/>
                    <a:gd name="f140" fmla="*/ f87 f51 1"/>
                    <a:gd name="f141" fmla="*/ f88 f52 1"/>
                    <a:gd name="f142" fmla="*/ f90 f52 1"/>
                    <a:gd name="f143" fmla="*/ f91 f51 1"/>
                    <a:gd name="f144" fmla="*/ f92 f52 1"/>
                    <a:gd name="f145" fmla="*/ f93 f51 1"/>
                    <a:gd name="f146" fmla="*/ f94 f52 1"/>
                    <a:gd name="f147" fmla="*/ f95 f51 1"/>
                    <a:gd name="f148" fmla="*/ f96 f52 1"/>
                    <a:gd name="f149" fmla="*/ f97 f51 1"/>
                    <a:gd name="f150" fmla="*/ f98 f52 1"/>
                    <a:gd name="f151" fmla="*/ f99 f52 1"/>
                    <a:gd name="f152" fmla="*/ f100 f51 1"/>
                    <a:gd name="f153" fmla="*/ f101 f52 1"/>
                    <a:gd name="f154" fmla="*/ f102 f51 1"/>
                    <a:gd name="f155" fmla="*/ f103 f52 1"/>
                    <a:gd name="f156" fmla="*/ f104 f51 1"/>
                    <a:gd name="f157" fmla="*/ f105 f52 1"/>
                  </a:gdLst>
                  <a:ahLst/>
                  <a:cxnLst>
                    <a:cxn ang="3cd4">
                      <a:pos x="hc" y="t"/>
                    </a:cxn>
                    <a:cxn ang="0">
                      <a:pos x="r" y="vc"/>
                    </a:cxn>
                    <a:cxn ang="cd4">
                      <a:pos x="hc" y="b"/>
                    </a:cxn>
                    <a:cxn ang="cd2">
                      <a:pos x="l" y="vc"/>
                    </a:cxn>
                    <a:cxn ang="f108">
                      <a:pos x="f113" y="f114"/>
                    </a:cxn>
                    <a:cxn ang="f108">
                      <a:pos x="f115" y="f116"/>
                    </a:cxn>
                    <a:cxn ang="f108">
                      <a:pos x="f117" y="f118"/>
                    </a:cxn>
                    <a:cxn ang="f108">
                      <a:pos x="f119" y="f120"/>
                    </a:cxn>
                    <a:cxn ang="f108">
                      <a:pos x="f121" y="f122"/>
                    </a:cxn>
                    <a:cxn ang="f108">
                      <a:pos x="f123" y="f124"/>
                    </a:cxn>
                    <a:cxn ang="f108">
                      <a:pos x="f125" y="f126"/>
                    </a:cxn>
                    <a:cxn ang="f108">
                      <a:pos x="f127" y="f128"/>
                    </a:cxn>
                    <a:cxn ang="f108">
                      <a:pos x="f129" y="f130"/>
                    </a:cxn>
                    <a:cxn ang="f108">
                      <a:pos x="f131" y="f112"/>
                    </a:cxn>
                    <a:cxn ang="f108">
                      <a:pos x="f132" y="f133"/>
                    </a:cxn>
                    <a:cxn ang="f108">
                      <a:pos x="f134" y="f135"/>
                    </a:cxn>
                    <a:cxn ang="f108">
                      <a:pos x="f136" y="f137"/>
                    </a:cxn>
                    <a:cxn ang="f108">
                      <a:pos x="f138" y="f139"/>
                    </a:cxn>
                    <a:cxn ang="f108">
                      <a:pos x="f140" y="f141"/>
                    </a:cxn>
                    <a:cxn ang="f108">
                      <a:pos x="f109" y="f142"/>
                    </a:cxn>
                    <a:cxn ang="f108">
                      <a:pos x="f143" y="f144"/>
                    </a:cxn>
                    <a:cxn ang="f108">
                      <a:pos x="f145" y="f146"/>
                    </a:cxn>
                    <a:cxn ang="f108">
                      <a:pos x="f147" y="f137"/>
                    </a:cxn>
                    <a:cxn ang="f108">
                      <a:pos x="f147" y="f148"/>
                    </a:cxn>
                    <a:cxn ang="f108">
                      <a:pos x="f149" y="f150"/>
                    </a:cxn>
                    <a:cxn ang="f108">
                      <a:pos x="f149" y="f151"/>
                    </a:cxn>
                    <a:cxn ang="f108">
                      <a:pos x="f152" y="f153"/>
                    </a:cxn>
                    <a:cxn ang="f108">
                      <a:pos x="f154" y="f155"/>
                    </a:cxn>
                    <a:cxn ang="f108">
                      <a:pos x="f156" y="f157"/>
                    </a:cxn>
                    <a:cxn ang="f108">
                      <a:pos x="f113" y="f114"/>
                    </a:cxn>
                    <a:cxn ang="f108">
                      <a:pos x="f113" y="f114"/>
                    </a:cxn>
                  </a:cxnLst>
                  <a:rect l="f109" t="f112" r="f110" b="f111"/>
                  <a:pathLst>
                    <a:path w="3007" h="3771">
                      <a:moveTo>
                        <a:pt x="f8" y="f9"/>
                      </a:moveTo>
                      <a:lnTo>
                        <a:pt x="f10" y="f11"/>
                      </a:lnTo>
                      <a:lnTo>
                        <a:pt x="f12" y="f13"/>
                      </a:lnTo>
                      <a:lnTo>
                        <a:pt x="f14" y="f15"/>
                      </a:lnTo>
                      <a:lnTo>
                        <a:pt x="f16" y="f17"/>
                      </a:lnTo>
                      <a:lnTo>
                        <a:pt x="f18" y="f19"/>
                      </a:lnTo>
                      <a:lnTo>
                        <a:pt x="f20" y="f21"/>
                      </a:lnTo>
                      <a:lnTo>
                        <a:pt x="f22" y="f23"/>
                      </a:lnTo>
                      <a:lnTo>
                        <a:pt x="f24" y="f25"/>
                      </a:lnTo>
                      <a:lnTo>
                        <a:pt x="f26" y="f5"/>
                      </a:lnTo>
                      <a:lnTo>
                        <a:pt x="f27" y="f28"/>
                      </a:lnTo>
                      <a:lnTo>
                        <a:pt x="f6" y="f29"/>
                      </a:lnTo>
                      <a:lnTo>
                        <a:pt x="f30" y="f31"/>
                      </a:lnTo>
                      <a:lnTo>
                        <a:pt x="f32" y="f33"/>
                      </a:lnTo>
                      <a:lnTo>
                        <a:pt x="f34" y="f7"/>
                      </a:lnTo>
                      <a:lnTo>
                        <a:pt x="f5" y="f35"/>
                      </a:lnTo>
                      <a:lnTo>
                        <a:pt x="f36" y="f37"/>
                      </a:lnTo>
                      <a:lnTo>
                        <a:pt x="f38" y="f39"/>
                      </a:lnTo>
                      <a:lnTo>
                        <a:pt x="f40" y="f31"/>
                      </a:lnTo>
                      <a:lnTo>
                        <a:pt x="f40" y="f41"/>
                      </a:lnTo>
                      <a:lnTo>
                        <a:pt x="f42" y="f43"/>
                      </a:lnTo>
                      <a:lnTo>
                        <a:pt x="f42" y="f44"/>
                      </a:lnTo>
                      <a:lnTo>
                        <a:pt x="f45" y="f46"/>
                      </a:lnTo>
                      <a:lnTo>
                        <a:pt x="f29" y="f47"/>
                      </a:lnTo>
                      <a:lnTo>
                        <a:pt x="f48" y="f49"/>
                      </a:lnTo>
                      <a:lnTo>
                        <a:pt x="f8" y="f9"/>
                      </a:lnTo>
                      <a:lnTo>
                        <a:pt x="f8" y="f9"/>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48" name="Freeform 48">
                  <a:extLst>
                    <a:ext uri="{FF2B5EF4-FFF2-40B4-BE49-F238E27FC236}">
                      <a16:creationId xmlns:a16="http://schemas.microsoft.com/office/drawing/2014/main" id="{79212AC5-C0CE-4A97-B3D9-35781820225B}"/>
                    </a:ext>
                  </a:extLst>
                </p:cNvPr>
                <p:cNvSpPr/>
                <p:nvPr/>
              </p:nvSpPr>
              <p:spPr>
                <a:xfrm rot="18427423">
                  <a:off x="8408991" y="1423984"/>
                  <a:ext cx="268284" cy="193679"/>
                </a:xfrm>
                <a:custGeom>
                  <a:avLst/>
                  <a:gdLst>
                    <a:gd name="f0" fmla="val 10800000"/>
                    <a:gd name="f1" fmla="val 5400000"/>
                    <a:gd name="f2" fmla="val 180"/>
                    <a:gd name="f3" fmla="val w"/>
                    <a:gd name="f4" fmla="val h"/>
                    <a:gd name="f5" fmla="val 0"/>
                    <a:gd name="f6" fmla="val 673"/>
                    <a:gd name="f7" fmla="val 342"/>
                    <a:gd name="f8" fmla="val 80"/>
                    <a:gd name="f9" fmla="val 255"/>
                    <a:gd name="f10" fmla="val 106"/>
                    <a:gd name="f11" fmla="val 639"/>
                    <a:gd name="f12" fmla="val 289"/>
                    <a:gd name="f13" fmla="val 447"/>
                    <a:gd name="f14" fmla="val 114"/>
                    <a:gd name="f15" fmla="val 26"/>
                    <a:gd name="f16" fmla="+- 0 0 -90"/>
                    <a:gd name="f17" fmla="*/ f3 1 673"/>
                    <a:gd name="f18" fmla="*/ f4 1 342"/>
                    <a:gd name="f19" fmla="+- f7 0 f5"/>
                    <a:gd name="f20" fmla="+- f6 0 f5"/>
                    <a:gd name="f21" fmla="*/ f16 f0 1"/>
                    <a:gd name="f22" fmla="*/ f20 1 673"/>
                    <a:gd name="f23" fmla="*/ f19 1 342"/>
                    <a:gd name="f24" fmla="*/ f21 1 f2"/>
                    <a:gd name="f25" fmla="*/ 0 1 f22"/>
                    <a:gd name="f26" fmla="*/ 80 1 f23"/>
                    <a:gd name="f27" fmla="*/ 255 1 f22"/>
                    <a:gd name="f28" fmla="*/ 106 1 f23"/>
                    <a:gd name="f29" fmla="*/ 639 1 f22"/>
                    <a:gd name="f30" fmla="*/ 342 1 f23"/>
                    <a:gd name="f31" fmla="*/ 673 1 f22"/>
                    <a:gd name="f32" fmla="*/ 289 1 f23"/>
                    <a:gd name="f33" fmla="*/ 447 1 f22"/>
                    <a:gd name="f34" fmla="*/ 114 1 f23"/>
                    <a:gd name="f35" fmla="*/ 26 1 f22"/>
                    <a:gd name="f36" fmla="*/ 0 1 f23"/>
                    <a:gd name="f37" fmla="*/ f6 1 f22"/>
                    <a:gd name="f38" fmla="*/ f7 1 f23"/>
                    <a:gd name="f39" fmla="+- f24 0 f1"/>
                    <a:gd name="f40" fmla="*/ f25 f17 1"/>
                    <a:gd name="f41" fmla="*/ f37 f17 1"/>
                    <a:gd name="f42" fmla="*/ f38 f18 1"/>
                    <a:gd name="f43" fmla="*/ f36 f18 1"/>
                    <a:gd name="f44" fmla="*/ f26 f18 1"/>
                    <a:gd name="f45" fmla="*/ f27 f17 1"/>
                    <a:gd name="f46" fmla="*/ f28 f18 1"/>
                    <a:gd name="f47" fmla="*/ f29 f17 1"/>
                    <a:gd name="f48" fmla="*/ f30 f18 1"/>
                    <a:gd name="f49" fmla="*/ f31 f17 1"/>
                    <a:gd name="f50" fmla="*/ f32 f18 1"/>
                    <a:gd name="f51" fmla="*/ f33 f17 1"/>
                    <a:gd name="f52" fmla="*/ f34 f18 1"/>
                    <a:gd name="f53" fmla="*/ f35 f17 1"/>
                  </a:gdLst>
                  <a:ahLst/>
                  <a:cxnLst>
                    <a:cxn ang="3cd4">
                      <a:pos x="hc" y="t"/>
                    </a:cxn>
                    <a:cxn ang="0">
                      <a:pos x="r" y="vc"/>
                    </a:cxn>
                    <a:cxn ang="cd4">
                      <a:pos x="hc" y="b"/>
                    </a:cxn>
                    <a:cxn ang="cd2">
                      <a:pos x="l" y="vc"/>
                    </a:cxn>
                    <a:cxn ang="f39">
                      <a:pos x="f40" y="f44"/>
                    </a:cxn>
                    <a:cxn ang="f39">
                      <a:pos x="f45" y="f46"/>
                    </a:cxn>
                    <a:cxn ang="f39">
                      <a:pos x="f47" y="f48"/>
                    </a:cxn>
                    <a:cxn ang="f39">
                      <a:pos x="f49" y="f50"/>
                    </a:cxn>
                    <a:cxn ang="f39">
                      <a:pos x="f51" y="f52"/>
                    </a:cxn>
                    <a:cxn ang="f39">
                      <a:pos x="f53" y="f43"/>
                    </a:cxn>
                    <a:cxn ang="f39">
                      <a:pos x="f40" y="f44"/>
                    </a:cxn>
                    <a:cxn ang="f39">
                      <a:pos x="f40" y="f44"/>
                    </a:cxn>
                  </a:cxnLst>
                  <a:rect l="f40" t="f43" r="f41" b="f42"/>
                  <a:pathLst>
                    <a:path w="673" h="342">
                      <a:moveTo>
                        <a:pt x="f5" y="f8"/>
                      </a:moveTo>
                      <a:lnTo>
                        <a:pt x="f9" y="f10"/>
                      </a:lnTo>
                      <a:lnTo>
                        <a:pt x="f11" y="f7"/>
                      </a:lnTo>
                      <a:lnTo>
                        <a:pt x="f6" y="f12"/>
                      </a:lnTo>
                      <a:lnTo>
                        <a:pt x="f13" y="f14"/>
                      </a:lnTo>
                      <a:lnTo>
                        <a:pt x="f15" y="f5"/>
                      </a:lnTo>
                      <a:lnTo>
                        <a:pt x="f5" y="f8"/>
                      </a:lnTo>
                      <a:lnTo>
                        <a:pt x="f5" y="f8"/>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49" name="Freeform 49">
                  <a:extLst>
                    <a:ext uri="{FF2B5EF4-FFF2-40B4-BE49-F238E27FC236}">
                      <a16:creationId xmlns:a16="http://schemas.microsoft.com/office/drawing/2014/main" id="{C44DFB01-43C1-4D6B-9A35-CE51CDD9E488}"/>
                    </a:ext>
                  </a:extLst>
                </p:cNvPr>
                <p:cNvSpPr/>
                <p:nvPr/>
              </p:nvSpPr>
              <p:spPr>
                <a:xfrm rot="18427423">
                  <a:off x="8339135" y="1279529"/>
                  <a:ext cx="287341" cy="228600"/>
                </a:xfrm>
                <a:custGeom>
                  <a:avLst/>
                  <a:gdLst>
                    <a:gd name="f0" fmla="val 10800000"/>
                    <a:gd name="f1" fmla="val 5400000"/>
                    <a:gd name="f2" fmla="val 180"/>
                    <a:gd name="f3" fmla="val w"/>
                    <a:gd name="f4" fmla="val h"/>
                    <a:gd name="f5" fmla="val 0"/>
                    <a:gd name="f6" fmla="val 716"/>
                    <a:gd name="f7" fmla="val 403"/>
                    <a:gd name="f8" fmla="val 78"/>
                    <a:gd name="f9" fmla="val 340"/>
                    <a:gd name="f10" fmla="val 148"/>
                    <a:gd name="f11" fmla="val 638"/>
                    <a:gd name="f12" fmla="val 296"/>
                    <a:gd name="f13" fmla="val 420"/>
                    <a:gd name="f14" fmla="val 114"/>
                    <a:gd name="f15" fmla="val 70"/>
                    <a:gd name="f16" fmla="+- 0 0 -90"/>
                    <a:gd name="f17" fmla="*/ f3 1 716"/>
                    <a:gd name="f18" fmla="*/ f4 1 403"/>
                    <a:gd name="f19" fmla="+- f7 0 f5"/>
                    <a:gd name="f20" fmla="+- f6 0 f5"/>
                    <a:gd name="f21" fmla="*/ f16 f0 1"/>
                    <a:gd name="f22" fmla="*/ f20 1 716"/>
                    <a:gd name="f23" fmla="*/ f19 1 403"/>
                    <a:gd name="f24" fmla="*/ f21 1 f2"/>
                    <a:gd name="f25" fmla="*/ 0 1 f22"/>
                    <a:gd name="f26" fmla="*/ 78 1 f23"/>
                    <a:gd name="f27" fmla="*/ 340 1 f22"/>
                    <a:gd name="f28" fmla="*/ 148 1 f23"/>
                    <a:gd name="f29" fmla="*/ 638 1 f22"/>
                    <a:gd name="f30" fmla="*/ 403 1 f23"/>
                    <a:gd name="f31" fmla="*/ 716 1 f22"/>
                    <a:gd name="f32" fmla="*/ 296 1 f23"/>
                    <a:gd name="f33" fmla="*/ 420 1 f22"/>
                    <a:gd name="f34" fmla="*/ 114 1 f23"/>
                    <a:gd name="f35" fmla="*/ 70 1 f22"/>
                    <a:gd name="f36" fmla="*/ 0 1 f23"/>
                    <a:gd name="f37" fmla="*/ f6 1 f22"/>
                    <a:gd name="f38" fmla="*/ f7 1 f23"/>
                    <a:gd name="f39" fmla="+- f24 0 f1"/>
                    <a:gd name="f40" fmla="*/ f25 f17 1"/>
                    <a:gd name="f41" fmla="*/ f37 f17 1"/>
                    <a:gd name="f42" fmla="*/ f38 f18 1"/>
                    <a:gd name="f43" fmla="*/ f36 f18 1"/>
                    <a:gd name="f44" fmla="*/ f26 f18 1"/>
                    <a:gd name="f45" fmla="*/ f27 f17 1"/>
                    <a:gd name="f46" fmla="*/ f28 f18 1"/>
                    <a:gd name="f47" fmla="*/ f29 f17 1"/>
                    <a:gd name="f48" fmla="*/ f30 f18 1"/>
                    <a:gd name="f49" fmla="*/ f31 f17 1"/>
                    <a:gd name="f50" fmla="*/ f32 f18 1"/>
                    <a:gd name="f51" fmla="*/ f33 f17 1"/>
                    <a:gd name="f52" fmla="*/ f34 f18 1"/>
                    <a:gd name="f53" fmla="*/ f35 f17 1"/>
                  </a:gdLst>
                  <a:ahLst/>
                  <a:cxnLst>
                    <a:cxn ang="3cd4">
                      <a:pos x="hc" y="t"/>
                    </a:cxn>
                    <a:cxn ang="0">
                      <a:pos x="r" y="vc"/>
                    </a:cxn>
                    <a:cxn ang="cd4">
                      <a:pos x="hc" y="b"/>
                    </a:cxn>
                    <a:cxn ang="cd2">
                      <a:pos x="l" y="vc"/>
                    </a:cxn>
                    <a:cxn ang="f39">
                      <a:pos x="f40" y="f44"/>
                    </a:cxn>
                    <a:cxn ang="f39">
                      <a:pos x="f45" y="f46"/>
                    </a:cxn>
                    <a:cxn ang="f39">
                      <a:pos x="f47" y="f48"/>
                    </a:cxn>
                    <a:cxn ang="f39">
                      <a:pos x="f49" y="f50"/>
                    </a:cxn>
                    <a:cxn ang="f39">
                      <a:pos x="f51" y="f52"/>
                    </a:cxn>
                    <a:cxn ang="f39">
                      <a:pos x="f53" y="f43"/>
                    </a:cxn>
                    <a:cxn ang="f39">
                      <a:pos x="f40" y="f44"/>
                    </a:cxn>
                    <a:cxn ang="f39">
                      <a:pos x="f40" y="f44"/>
                    </a:cxn>
                  </a:cxnLst>
                  <a:rect l="f40" t="f43" r="f41" b="f42"/>
                  <a:pathLst>
                    <a:path w="716" h="403">
                      <a:moveTo>
                        <a:pt x="f5" y="f8"/>
                      </a:moveTo>
                      <a:lnTo>
                        <a:pt x="f9" y="f10"/>
                      </a:lnTo>
                      <a:lnTo>
                        <a:pt x="f11" y="f7"/>
                      </a:lnTo>
                      <a:lnTo>
                        <a:pt x="f6" y="f12"/>
                      </a:lnTo>
                      <a:lnTo>
                        <a:pt x="f13" y="f14"/>
                      </a:lnTo>
                      <a:lnTo>
                        <a:pt x="f15" y="f5"/>
                      </a:lnTo>
                      <a:lnTo>
                        <a:pt x="f5" y="f8"/>
                      </a:lnTo>
                      <a:lnTo>
                        <a:pt x="f5" y="f8"/>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50" name="Freeform 50">
                  <a:extLst>
                    <a:ext uri="{FF2B5EF4-FFF2-40B4-BE49-F238E27FC236}">
                      <a16:creationId xmlns:a16="http://schemas.microsoft.com/office/drawing/2014/main" id="{EB5E7651-0253-4B96-B213-C7268BE79EC6}"/>
                    </a:ext>
                  </a:extLst>
                </p:cNvPr>
                <p:cNvSpPr/>
                <p:nvPr/>
              </p:nvSpPr>
              <p:spPr>
                <a:xfrm rot="18427423">
                  <a:off x="7913688" y="333379"/>
                  <a:ext cx="287341" cy="233364"/>
                </a:xfrm>
                <a:custGeom>
                  <a:avLst/>
                  <a:gdLst>
                    <a:gd name="f0" fmla="val 10800000"/>
                    <a:gd name="f1" fmla="val 5400000"/>
                    <a:gd name="f2" fmla="val 180"/>
                    <a:gd name="f3" fmla="val w"/>
                    <a:gd name="f4" fmla="val h"/>
                    <a:gd name="f5" fmla="val 0"/>
                    <a:gd name="f6" fmla="val 717"/>
                    <a:gd name="f7" fmla="val 411"/>
                    <a:gd name="f8" fmla="val 78"/>
                    <a:gd name="f9" fmla="val 316"/>
                    <a:gd name="f10" fmla="val 139"/>
                    <a:gd name="f11" fmla="val 649"/>
                    <a:gd name="f12" fmla="val 314"/>
                    <a:gd name="f13" fmla="val 394"/>
                    <a:gd name="f14" fmla="val 87"/>
                    <a:gd name="f15" fmla="val 54"/>
                    <a:gd name="f16" fmla="+- 0 0 -90"/>
                    <a:gd name="f17" fmla="*/ f3 1 717"/>
                    <a:gd name="f18" fmla="*/ f4 1 411"/>
                    <a:gd name="f19" fmla="+- f7 0 f5"/>
                    <a:gd name="f20" fmla="+- f6 0 f5"/>
                    <a:gd name="f21" fmla="*/ f16 f0 1"/>
                    <a:gd name="f22" fmla="*/ f20 1 717"/>
                    <a:gd name="f23" fmla="*/ f19 1 411"/>
                    <a:gd name="f24" fmla="*/ f21 1 f2"/>
                    <a:gd name="f25" fmla="*/ 0 1 f22"/>
                    <a:gd name="f26" fmla="*/ 78 1 f23"/>
                    <a:gd name="f27" fmla="*/ 316 1 f22"/>
                    <a:gd name="f28" fmla="*/ 139 1 f23"/>
                    <a:gd name="f29" fmla="*/ 649 1 f22"/>
                    <a:gd name="f30" fmla="*/ 411 1 f23"/>
                    <a:gd name="f31" fmla="*/ 717 1 f22"/>
                    <a:gd name="f32" fmla="*/ 314 1 f23"/>
                    <a:gd name="f33" fmla="*/ 394 1 f22"/>
                    <a:gd name="f34" fmla="*/ 87 1 f23"/>
                    <a:gd name="f35" fmla="*/ 54 1 f22"/>
                    <a:gd name="f36" fmla="*/ 0 1 f23"/>
                    <a:gd name="f37" fmla="*/ f6 1 f22"/>
                    <a:gd name="f38" fmla="*/ f7 1 f23"/>
                    <a:gd name="f39" fmla="+- f24 0 f1"/>
                    <a:gd name="f40" fmla="*/ f25 f17 1"/>
                    <a:gd name="f41" fmla="*/ f37 f17 1"/>
                    <a:gd name="f42" fmla="*/ f38 f18 1"/>
                    <a:gd name="f43" fmla="*/ f36 f18 1"/>
                    <a:gd name="f44" fmla="*/ f26 f18 1"/>
                    <a:gd name="f45" fmla="*/ f27 f17 1"/>
                    <a:gd name="f46" fmla="*/ f28 f18 1"/>
                    <a:gd name="f47" fmla="*/ f29 f17 1"/>
                    <a:gd name="f48" fmla="*/ f30 f18 1"/>
                    <a:gd name="f49" fmla="*/ f31 f17 1"/>
                    <a:gd name="f50" fmla="*/ f32 f18 1"/>
                    <a:gd name="f51" fmla="*/ f33 f17 1"/>
                    <a:gd name="f52" fmla="*/ f34 f18 1"/>
                    <a:gd name="f53" fmla="*/ f35 f17 1"/>
                  </a:gdLst>
                  <a:ahLst/>
                  <a:cxnLst>
                    <a:cxn ang="3cd4">
                      <a:pos x="hc" y="t"/>
                    </a:cxn>
                    <a:cxn ang="0">
                      <a:pos x="r" y="vc"/>
                    </a:cxn>
                    <a:cxn ang="cd4">
                      <a:pos x="hc" y="b"/>
                    </a:cxn>
                    <a:cxn ang="cd2">
                      <a:pos x="l" y="vc"/>
                    </a:cxn>
                    <a:cxn ang="f39">
                      <a:pos x="f40" y="f44"/>
                    </a:cxn>
                    <a:cxn ang="f39">
                      <a:pos x="f45" y="f46"/>
                    </a:cxn>
                    <a:cxn ang="f39">
                      <a:pos x="f47" y="f48"/>
                    </a:cxn>
                    <a:cxn ang="f39">
                      <a:pos x="f49" y="f50"/>
                    </a:cxn>
                    <a:cxn ang="f39">
                      <a:pos x="f51" y="f52"/>
                    </a:cxn>
                    <a:cxn ang="f39">
                      <a:pos x="f53" y="f43"/>
                    </a:cxn>
                    <a:cxn ang="f39">
                      <a:pos x="f40" y="f44"/>
                    </a:cxn>
                    <a:cxn ang="f39">
                      <a:pos x="f40" y="f44"/>
                    </a:cxn>
                  </a:cxnLst>
                  <a:rect l="f40" t="f43" r="f41" b="f42"/>
                  <a:pathLst>
                    <a:path w="717" h="411">
                      <a:moveTo>
                        <a:pt x="f5" y="f8"/>
                      </a:moveTo>
                      <a:lnTo>
                        <a:pt x="f9" y="f10"/>
                      </a:lnTo>
                      <a:lnTo>
                        <a:pt x="f11" y="f7"/>
                      </a:lnTo>
                      <a:lnTo>
                        <a:pt x="f6" y="f12"/>
                      </a:lnTo>
                      <a:lnTo>
                        <a:pt x="f13" y="f14"/>
                      </a:lnTo>
                      <a:lnTo>
                        <a:pt x="f15" y="f5"/>
                      </a:lnTo>
                      <a:lnTo>
                        <a:pt x="f5" y="f8"/>
                      </a:lnTo>
                      <a:lnTo>
                        <a:pt x="f5" y="f8"/>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sp>
              <p:nvSpPr>
                <p:cNvPr id="51" name="Freeform 51">
                  <a:extLst>
                    <a:ext uri="{FF2B5EF4-FFF2-40B4-BE49-F238E27FC236}">
                      <a16:creationId xmlns:a16="http://schemas.microsoft.com/office/drawing/2014/main" id="{99FD5CE9-ADCB-4EA8-90CD-357CA6BF7400}"/>
                    </a:ext>
                  </a:extLst>
                </p:cNvPr>
                <p:cNvSpPr/>
                <p:nvPr/>
              </p:nvSpPr>
              <p:spPr>
                <a:xfrm rot="18427423">
                  <a:off x="7854952" y="225428"/>
                  <a:ext cx="284158" cy="219071"/>
                </a:xfrm>
                <a:custGeom>
                  <a:avLst/>
                  <a:gdLst>
                    <a:gd name="f0" fmla="val 10800000"/>
                    <a:gd name="f1" fmla="val 5400000"/>
                    <a:gd name="f2" fmla="val 180"/>
                    <a:gd name="f3" fmla="val w"/>
                    <a:gd name="f4" fmla="val h"/>
                    <a:gd name="f5" fmla="val 0"/>
                    <a:gd name="f6" fmla="val 709"/>
                    <a:gd name="f7" fmla="val 386"/>
                    <a:gd name="f8" fmla="val 88"/>
                    <a:gd name="f9" fmla="val 272"/>
                    <a:gd name="f10" fmla="val 131"/>
                    <a:gd name="f11" fmla="val 665"/>
                    <a:gd name="f12" fmla="val 308"/>
                    <a:gd name="f13" fmla="val 306"/>
                    <a:gd name="f14" fmla="val 53"/>
                    <a:gd name="f15" fmla="val 43"/>
                    <a:gd name="f16" fmla="+- 0 0 -90"/>
                    <a:gd name="f17" fmla="*/ f3 1 709"/>
                    <a:gd name="f18" fmla="*/ f4 1 386"/>
                    <a:gd name="f19" fmla="+- f7 0 f5"/>
                    <a:gd name="f20" fmla="+- f6 0 f5"/>
                    <a:gd name="f21" fmla="*/ f16 f0 1"/>
                    <a:gd name="f22" fmla="*/ f20 1 709"/>
                    <a:gd name="f23" fmla="*/ f19 1 386"/>
                    <a:gd name="f24" fmla="*/ f21 1 f2"/>
                    <a:gd name="f25" fmla="*/ 0 1 f22"/>
                    <a:gd name="f26" fmla="*/ 88 1 f23"/>
                    <a:gd name="f27" fmla="*/ 272 1 f22"/>
                    <a:gd name="f28" fmla="*/ 131 1 f23"/>
                    <a:gd name="f29" fmla="*/ 665 1 f22"/>
                    <a:gd name="f30" fmla="*/ 386 1 f23"/>
                    <a:gd name="f31" fmla="*/ 709 1 f22"/>
                    <a:gd name="f32" fmla="*/ 308 1 f23"/>
                    <a:gd name="f33" fmla="*/ 306 1 f22"/>
                    <a:gd name="f34" fmla="*/ 53 1 f23"/>
                    <a:gd name="f35" fmla="*/ 43 1 f22"/>
                    <a:gd name="f36" fmla="*/ 0 1 f23"/>
                    <a:gd name="f37" fmla="*/ f6 1 f22"/>
                    <a:gd name="f38" fmla="*/ f7 1 f23"/>
                    <a:gd name="f39" fmla="+- f24 0 f1"/>
                    <a:gd name="f40" fmla="*/ f25 f17 1"/>
                    <a:gd name="f41" fmla="*/ f37 f17 1"/>
                    <a:gd name="f42" fmla="*/ f38 f18 1"/>
                    <a:gd name="f43" fmla="*/ f36 f18 1"/>
                    <a:gd name="f44" fmla="*/ f26 f18 1"/>
                    <a:gd name="f45" fmla="*/ f27 f17 1"/>
                    <a:gd name="f46" fmla="*/ f28 f18 1"/>
                    <a:gd name="f47" fmla="*/ f29 f17 1"/>
                    <a:gd name="f48" fmla="*/ f30 f18 1"/>
                    <a:gd name="f49" fmla="*/ f31 f17 1"/>
                    <a:gd name="f50" fmla="*/ f32 f18 1"/>
                    <a:gd name="f51" fmla="*/ f33 f17 1"/>
                    <a:gd name="f52" fmla="*/ f34 f18 1"/>
                    <a:gd name="f53" fmla="*/ f35 f17 1"/>
                  </a:gdLst>
                  <a:ahLst/>
                  <a:cxnLst>
                    <a:cxn ang="3cd4">
                      <a:pos x="hc" y="t"/>
                    </a:cxn>
                    <a:cxn ang="0">
                      <a:pos x="r" y="vc"/>
                    </a:cxn>
                    <a:cxn ang="cd4">
                      <a:pos x="hc" y="b"/>
                    </a:cxn>
                    <a:cxn ang="cd2">
                      <a:pos x="l" y="vc"/>
                    </a:cxn>
                    <a:cxn ang="f39">
                      <a:pos x="f40" y="f44"/>
                    </a:cxn>
                    <a:cxn ang="f39">
                      <a:pos x="f45" y="f46"/>
                    </a:cxn>
                    <a:cxn ang="f39">
                      <a:pos x="f47" y="f48"/>
                    </a:cxn>
                    <a:cxn ang="f39">
                      <a:pos x="f49" y="f50"/>
                    </a:cxn>
                    <a:cxn ang="f39">
                      <a:pos x="f51" y="f52"/>
                    </a:cxn>
                    <a:cxn ang="f39">
                      <a:pos x="f53" y="f43"/>
                    </a:cxn>
                    <a:cxn ang="f39">
                      <a:pos x="f40" y="f44"/>
                    </a:cxn>
                    <a:cxn ang="f39">
                      <a:pos x="f40" y="f44"/>
                    </a:cxn>
                  </a:cxnLst>
                  <a:rect l="f40" t="f43" r="f41" b="f42"/>
                  <a:pathLst>
                    <a:path w="709" h="386">
                      <a:moveTo>
                        <a:pt x="f5" y="f8"/>
                      </a:moveTo>
                      <a:lnTo>
                        <a:pt x="f9" y="f10"/>
                      </a:lnTo>
                      <a:lnTo>
                        <a:pt x="f11" y="f7"/>
                      </a:lnTo>
                      <a:lnTo>
                        <a:pt x="f6" y="f12"/>
                      </a:lnTo>
                      <a:lnTo>
                        <a:pt x="f13" y="f14"/>
                      </a:lnTo>
                      <a:lnTo>
                        <a:pt x="f15" y="f5"/>
                      </a:lnTo>
                      <a:lnTo>
                        <a:pt x="f5" y="f8"/>
                      </a:lnTo>
                      <a:lnTo>
                        <a:pt x="f5" y="f8"/>
                      </a:ln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grpSp>
        </p:grpSp>
        <p:sp>
          <p:nvSpPr>
            <p:cNvPr id="52" name="Line 52">
              <a:extLst>
                <a:ext uri="{FF2B5EF4-FFF2-40B4-BE49-F238E27FC236}">
                  <a16:creationId xmlns:a16="http://schemas.microsoft.com/office/drawing/2014/main" id="{7FADA591-BA87-493A-AD18-C3B0F92CFFC7}"/>
                </a:ext>
              </a:extLst>
            </p:cNvPr>
            <p:cNvSpPr/>
            <p:nvPr/>
          </p:nvSpPr>
          <p:spPr>
            <a:xfrm>
              <a:off x="7731123" y="133346"/>
              <a:ext cx="66678" cy="152403"/>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38103" cap="flat">
              <a:solidFill>
                <a:srgbClr val="000000"/>
              </a:solidFill>
              <a:prstDash val="solid"/>
              <a:round/>
            </a:ln>
          </p:spPr>
          <p:txBody>
            <a:bodyPr vert="horz" wrap="square" lIns="91440" tIns="45720" rIns="91440" bIns="45720" anchor="t"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mic Sans MS" pitchFamily="66"/>
              </a:endParaRP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ctr" defTabSz="914400" rtl="0" fontAlgn="auto" hangingPunct="1">
        <a:lnSpc>
          <a:spcPct val="100000"/>
        </a:lnSpc>
        <a:spcBef>
          <a:spcPts val="0"/>
        </a:spcBef>
        <a:spcAft>
          <a:spcPts val="0"/>
        </a:spcAft>
        <a:buNone/>
        <a:tabLst/>
        <a:defRPr lang="en-US" sz="4400" b="0" i="0" u="none" strike="noStrike" kern="0" cap="none" spc="0" baseline="0">
          <a:solidFill>
            <a:srgbClr val="000000"/>
          </a:solidFill>
          <a:uFillTx/>
          <a:latin typeface="Comic Sans MS"/>
        </a:defRPr>
      </a:lvl1pPr>
    </p:titleStyle>
    <p:bodyStyle>
      <a:lvl1pPr marL="342900" marR="0" lvl="0" indent="-342900" algn="l" defTabSz="914400" rtl="0" fontAlgn="auto" hangingPunct="1">
        <a:lnSpc>
          <a:spcPct val="100000"/>
        </a:lnSpc>
        <a:spcBef>
          <a:spcPts val="800"/>
        </a:spcBef>
        <a:spcAft>
          <a:spcPts val="0"/>
        </a:spcAft>
        <a:buSzPct val="100000"/>
        <a:buChar char="•"/>
        <a:tabLst/>
        <a:defRPr lang="en-US" sz="3200" b="0" i="0" u="none" strike="noStrike" kern="0" cap="none" spc="0" baseline="0">
          <a:solidFill>
            <a:srgbClr val="000000"/>
          </a:solidFill>
          <a:uFillTx/>
          <a:latin typeface="Comic Sans MS"/>
        </a:defRPr>
      </a:lvl1pPr>
      <a:lvl2pPr marL="742950" marR="0" lvl="1" indent="-285750" algn="l" defTabSz="914400" rtl="0" fontAlgn="auto" hangingPunct="1">
        <a:lnSpc>
          <a:spcPct val="100000"/>
        </a:lnSpc>
        <a:spcBef>
          <a:spcPts val="700"/>
        </a:spcBef>
        <a:spcAft>
          <a:spcPts val="0"/>
        </a:spcAft>
        <a:buSzPct val="100000"/>
        <a:buChar char="–"/>
        <a:tabLst/>
        <a:defRPr lang="en-US" sz="2800" b="0" i="0" u="none" strike="noStrike" kern="0" cap="none" spc="0" baseline="0">
          <a:solidFill>
            <a:srgbClr val="000000"/>
          </a:solidFill>
          <a:uFillTx/>
          <a:latin typeface="Comic Sans MS"/>
        </a:defRPr>
      </a:lvl2pPr>
      <a:lvl3pPr marL="1143000" marR="0" lvl="2" indent="-228600" algn="l" defTabSz="914400" rtl="0" fontAlgn="auto" hangingPunct="1">
        <a:lnSpc>
          <a:spcPct val="100000"/>
        </a:lnSpc>
        <a:spcBef>
          <a:spcPts val="600"/>
        </a:spcBef>
        <a:spcAft>
          <a:spcPts val="0"/>
        </a:spcAft>
        <a:buSzPct val="100000"/>
        <a:buChar char="•"/>
        <a:tabLst/>
        <a:defRPr lang="en-US" sz="2400" b="0" i="0" u="none" strike="noStrike" kern="0" cap="none" spc="0" baseline="0">
          <a:solidFill>
            <a:srgbClr val="000000"/>
          </a:solidFill>
          <a:uFillTx/>
          <a:latin typeface="Comic Sans MS"/>
        </a:defRPr>
      </a:lvl3pPr>
      <a:lvl4pPr marL="1600200" marR="0" lvl="3" indent="-228600" algn="l" defTabSz="914400" rtl="0" fontAlgn="auto" hangingPunct="1">
        <a:lnSpc>
          <a:spcPct val="100000"/>
        </a:lnSpc>
        <a:spcBef>
          <a:spcPts val="500"/>
        </a:spcBef>
        <a:spcAft>
          <a:spcPts val="0"/>
        </a:spcAft>
        <a:buSzPct val="100000"/>
        <a:buChar char="–"/>
        <a:tabLst/>
        <a:defRPr lang="en-US" sz="2000" b="0" i="0" u="none" strike="noStrike" kern="0" cap="none" spc="0" baseline="0">
          <a:solidFill>
            <a:srgbClr val="000000"/>
          </a:solidFill>
          <a:uFillTx/>
          <a:latin typeface="Comic Sans MS"/>
        </a:defRPr>
      </a:lvl4pPr>
      <a:lvl5pPr marL="2057400" marR="0" lvl="4" indent="-228600" algn="l" defTabSz="914400" rtl="0" fontAlgn="auto" hangingPunct="1">
        <a:lnSpc>
          <a:spcPct val="100000"/>
        </a:lnSpc>
        <a:spcBef>
          <a:spcPts val="500"/>
        </a:spcBef>
        <a:spcAft>
          <a:spcPts val="0"/>
        </a:spcAft>
        <a:buSzPct val="100000"/>
        <a:buChar char="»"/>
        <a:tabLst/>
        <a:defRPr lang="en-US" sz="2000" b="0" i="0" u="none" strike="noStrike" kern="0" cap="none" spc="0" baseline="0">
          <a:solidFill>
            <a:srgbClr val="000000"/>
          </a:solidFill>
          <a:uFillTx/>
          <a:latin typeface="Comic Sans M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s://ehs.ncpublichealth.com/hhccehb/cehu/lead/docs/ChildCareSanitationInspectionAreaPolicyMemo-11152005-withReference.pdf"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07DDAB9-33CA-4C09-B8A4-98A21F0DCE06}"/>
              </a:ext>
            </a:extLst>
          </p:cNvPr>
          <p:cNvSpPr txBox="1">
            <a:spLocks noGrp="1"/>
          </p:cNvSpPr>
          <p:nvPr>
            <p:ph type="ctrTitle"/>
          </p:nvPr>
        </p:nvSpPr>
        <p:spPr/>
        <p:txBody>
          <a:bodyPr/>
          <a:lstStyle/>
          <a:p>
            <a:pPr lvl="0"/>
            <a:r>
              <a:rPr lang="en-US"/>
              <a:t>Child Care Sanitation</a:t>
            </a:r>
            <a:br>
              <a:rPr lang="en-US"/>
            </a:br>
            <a:r>
              <a:rPr lang="en-US"/>
              <a:t>School Based Centers</a:t>
            </a:r>
          </a:p>
        </p:txBody>
      </p:sp>
      <p:sp>
        <p:nvSpPr>
          <p:cNvPr id="3" name="Rectangle 3">
            <a:extLst>
              <a:ext uri="{FF2B5EF4-FFF2-40B4-BE49-F238E27FC236}">
                <a16:creationId xmlns:a16="http://schemas.microsoft.com/office/drawing/2014/main" id="{53B88356-F786-437C-AF83-066FCE7E612F}"/>
              </a:ext>
            </a:extLst>
          </p:cNvPr>
          <p:cNvSpPr txBox="1">
            <a:spLocks noGrp="1"/>
          </p:cNvSpPr>
          <p:nvPr>
            <p:ph type="subTitle" idx="1"/>
          </p:nvPr>
        </p:nvSpPr>
        <p:spPr/>
        <p:txBody>
          <a:bodyPr/>
          <a:lstStyle/>
          <a:p>
            <a:pPr lvl="0"/>
            <a:r>
              <a:rPr lang="en-US" dirty="0"/>
              <a:t>Carissa Moore, REHS</a:t>
            </a:r>
          </a:p>
          <a:p>
            <a:pPr lvl="0"/>
            <a:r>
              <a:rPr lang="en-US" dirty="0"/>
              <a:t>carissa.moore@dhhs.nc.gov</a:t>
            </a:r>
          </a:p>
          <a:p>
            <a:pPr lvl="0"/>
            <a:endParaRPr lang="en-US" dirty="0"/>
          </a:p>
          <a:p>
            <a:pPr lvl="0">
              <a:spcBef>
                <a:spcPts val="500"/>
              </a:spcBef>
            </a:pPr>
            <a:r>
              <a:rPr lang="en-US" sz="2000" dirty="0"/>
              <a:t>Children’s Environmental Health Branch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8B681435-AE63-41CA-B570-EB326DE1EC9A}"/>
              </a:ext>
            </a:extLst>
          </p:cNvPr>
          <p:cNvSpPr txBox="1">
            <a:spLocks noGrp="1"/>
          </p:cNvSpPr>
          <p:nvPr>
            <p:ph type="title"/>
          </p:nvPr>
        </p:nvSpPr>
        <p:spPr/>
        <p:txBody>
          <a:bodyPr/>
          <a:lstStyle/>
          <a:p>
            <a:pPr lvl="0"/>
            <a:r>
              <a:rPr lang="en-US"/>
              <a:t>School Based Centers</a:t>
            </a:r>
          </a:p>
        </p:txBody>
      </p:sp>
      <p:sp>
        <p:nvSpPr>
          <p:cNvPr id="3" name="Rectangle 3">
            <a:extLst>
              <a:ext uri="{FF2B5EF4-FFF2-40B4-BE49-F238E27FC236}">
                <a16:creationId xmlns:a16="http://schemas.microsoft.com/office/drawing/2014/main" id="{F1E89F19-BAC1-44C7-9D1C-3097D30A3C88}"/>
              </a:ext>
            </a:extLst>
          </p:cNvPr>
          <p:cNvSpPr txBox="1">
            <a:spLocks noGrp="1"/>
          </p:cNvSpPr>
          <p:nvPr>
            <p:ph idx="1"/>
          </p:nvPr>
        </p:nvSpPr>
        <p:spPr>
          <a:xfrm>
            <a:off x="381003" y="1752603"/>
            <a:ext cx="8686800" cy="4114800"/>
          </a:xfrm>
        </p:spPr>
        <p:txBody>
          <a:bodyPr/>
          <a:lstStyle/>
          <a:p>
            <a:pPr lvl="0">
              <a:lnSpc>
                <a:spcPct val="90000"/>
              </a:lnSpc>
              <a:spcBef>
                <a:spcPts val="700"/>
              </a:spcBef>
            </a:pPr>
            <a:r>
              <a:rPr lang="en-US" sz="2800"/>
              <a:t>Criteria for Lead Investigation</a:t>
            </a:r>
          </a:p>
          <a:p>
            <a:pPr lvl="1">
              <a:lnSpc>
                <a:spcPct val="90000"/>
              </a:lnSpc>
              <a:spcBef>
                <a:spcPts val="600"/>
              </a:spcBef>
            </a:pPr>
            <a:endParaRPr lang="en-US" sz="2400"/>
          </a:p>
          <a:p>
            <a:pPr lvl="1">
              <a:lnSpc>
                <a:spcPct val="90000"/>
              </a:lnSpc>
              <a:spcBef>
                <a:spcPts val="600"/>
              </a:spcBef>
            </a:pPr>
            <a:r>
              <a:rPr lang="en-US" sz="2400"/>
              <a:t>Child occupied facility</a:t>
            </a:r>
          </a:p>
          <a:p>
            <a:pPr lvl="1">
              <a:lnSpc>
                <a:spcPct val="90000"/>
              </a:lnSpc>
              <a:spcBef>
                <a:spcPts val="600"/>
              </a:spcBef>
              <a:buNone/>
            </a:pPr>
            <a:endParaRPr lang="en-US" sz="2400"/>
          </a:p>
          <a:p>
            <a:pPr lvl="1">
              <a:lnSpc>
                <a:spcPct val="90000"/>
              </a:lnSpc>
              <a:spcBef>
                <a:spcPts val="600"/>
              </a:spcBef>
            </a:pPr>
            <a:r>
              <a:rPr lang="en-US" sz="2400"/>
              <a:t>Pre 1978 construction</a:t>
            </a:r>
          </a:p>
          <a:p>
            <a:pPr lvl="1">
              <a:lnSpc>
                <a:spcPct val="90000"/>
              </a:lnSpc>
              <a:spcBef>
                <a:spcPts val="600"/>
              </a:spcBef>
            </a:pPr>
            <a:endParaRPr lang="en-US" sz="2400"/>
          </a:p>
          <a:p>
            <a:pPr lvl="1">
              <a:lnSpc>
                <a:spcPct val="90000"/>
              </a:lnSpc>
              <a:spcBef>
                <a:spcPts val="600"/>
              </a:spcBef>
            </a:pPr>
            <a:r>
              <a:rPr lang="en-US" sz="2400"/>
              <a:t>Deteriorated paint conditions</a:t>
            </a:r>
          </a:p>
          <a:p>
            <a:pPr lvl="1">
              <a:lnSpc>
                <a:spcPct val="90000"/>
              </a:lnSpc>
              <a:spcBef>
                <a:spcPts val="600"/>
              </a:spcBef>
              <a:buNone/>
            </a:pPr>
            <a:endParaRPr lang="en-US" sz="2400"/>
          </a:p>
          <a:p>
            <a:pPr lvl="1">
              <a:lnSpc>
                <a:spcPct val="90000"/>
              </a:lnSpc>
              <a:spcBef>
                <a:spcPts val="600"/>
              </a:spcBef>
            </a:pPr>
            <a:r>
              <a:rPr lang="en-US" sz="2400"/>
              <a:t>Referral by authorized agent and/or DCDEE</a:t>
            </a:r>
          </a:p>
          <a:p>
            <a:pPr lvl="0">
              <a:lnSpc>
                <a:spcPct val="90000"/>
              </a:lnSpc>
              <a:spcBef>
                <a:spcPts val="700"/>
              </a:spcBef>
              <a:buNone/>
            </a:pPr>
            <a:r>
              <a:rPr lang="en-US" sz="2800"/>
              <a:t>  </a:t>
            </a:r>
          </a:p>
          <a:p>
            <a:pPr lvl="0">
              <a:lnSpc>
                <a:spcPct val="90000"/>
              </a:lnSpc>
              <a:spcBef>
                <a:spcPts val="700"/>
              </a:spcBef>
              <a:buNone/>
            </a:pPr>
            <a:r>
              <a:rPr lang="en-US" sz="2800"/>
              <a:t>       </a:t>
            </a:r>
          </a:p>
          <a:p>
            <a:pPr lvl="0">
              <a:lnSpc>
                <a:spcPct val="90000"/>
              </a:lnSpc>
              <a:spcBef>
                <a:spcPts val="700"/>
              </a:spcBef>
              <a:buNone/>
            </a:pPr>
            <a:r>
              <a:rPr lang="en-US" sz="280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30">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239102E-F75B-4156-A266-49A513B0F410}"/>
              </a:ext>
            </a:extLst>
          </p:cNvPr>
          <p:cNvSpPr txBox="1">
            <a:spLocks noGrp="1"/>
          </p:cNvSpPr>
          <p:nvPr>
            <p:ph type="title"/>
          </p:nvPr>
        </p:nvSpPr>
        <p:spPr/>
        <p:txBody>
          <a:bodyPr/>
          <a:lstStyle/>
          <a:p>
            <a:pPr lvl="0"/>
            <a:r>
              <a:rPr lang="en-US"/>
              <a:t>School Based Centers</a:t>
            </a:r>
          </a:p>
        </p:txBody>
      </p:sp>
      <p:sp>
        <p:nvSpPr>
          <p:cNvPr id="3" name="Rectangle 3">
            <a:extLst>
              <a:ext uri="{FF2B5EF4-FFF2-40B4-BE49-F238E27FC236}">
                <a16:creationId xmlns:a16="http://schemas.microsoft.com/office/drawing/2014/main" id="{4E3F301A-0FCB-4400-9B86-3F8B90891D87}"/>
              </a:ext>
            </a:extLst>
          </p:cNvPr>
          <p:cNvSpPr txBox="1">
            <a:spLocks noGrp="1"/>
          </p:cNvSpPr>
          <p:nvPr>
            <p:ph idx="1"/>
          </p:nvPr>
        </p:nvSpPr>
        <p:spPr/>
        <p:txBody>
          <a:bodyPr/>
          <a:lstStyle/>
          <a:p>
            <a:pPr lvl="0">
              <a:buNone/>
            </a:pPr>
            <a:r>
              <a:rPr lang="en-US"/>
              <a:t>    What areas do we investigate?</a:t>
            </a:r>
          </a:p>
          <a:p>
            <a:pPr lvl="1">
              <a:spcBef>
                <a:spcPts val="600"/>
              </a:spcBef>
            </a:pPr>
            <a:r>
              <a:rPr lang="en-US" sz="2400"/>
              <a:t>Licensed areas and accessible areas</a:t>
            </a:r>
          </a:p>
          <a:p>
            <a:pPr lvl="0">
              <a:spcBef>
                <a:spcPts val="700"/>
              </a:spcBef>
              <a:buNone/>
            </a:pPr>
            <a:endParaRPr lang="en-US" sz="2800"/>
          </a:p>
          <a:p>
            <a:pPr lvl="0">
              <a:buNone/>
            </a:pPr>
            <a:r>
              <a:rPr lang="en-US"/>
              <a:t>“LEAD INVESTIGATION IS BASED ON</a:t>
            </a:r>
          </a:p>
          <a:p>
            <a:pPr lvl="0">
              <a:buNone/>
            </a:pPr>
            <a:r>
              <a:rPr lang="en-US"/>
              <a:t>  ACCESSIBILITY”</a:t>
            </a:r>
          </a:p>
          <a:p>
            <a:pPr lvl="0"/>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00AE701-410F-45C2-BC25-1EC70E0C75CE}"/>
              </a:ext>
            </a:extLst>
          </p:cNvPr>
          <p:cNvSpPr txBox="1">
            <a:spLocks noGrp="1"/>
          </p:cNvSpPr>
          <p:nvPr>
            <p:ph type="title"/>
          </p:nvPr>
        </p:nvSpPr>
        <p:spPr>
          <a:xfrm>
            <a:off x="1066803" y="152403"/>
            <a:ext cx="7391396" cy="1143000"/>
          </a:xfrm>
        </p:spPr>
        <p:txBody>
          <a:bodyPr/>
          <a:lstStyle/>
          <a:p>
            <a:pPr lvl="0"/>
            <a:r>
              <a:rPr lang="en-US"/>
              <a:t>School Based Centers</a:t>
            </a:r>
          </a:p>
        </p:txBody>
      </p:sp>
      <p:sp>
        <p:nvSpPr>
          <p:cNvPr id="3" name="Rectangle 3">
            <a:extLst>
              <a:ext uri="{FF2B5EF4-FFF2-40B4-BE49-F238E27FC236}">
                <a16:creationId xmlns:a16="http://schemas.microsoft.com/office/drawing/2014/main" id="{934F2548-EA6F-4608-BA60-BEF9D15B6664}"/>
              </a:ext>
            </a:extLst>
          </p:cNvPr>
          <p:cNvSpPr txBox="1">
            <a:spLocks noGrp="1"/>
          </p:cNvSpPr>
          <p:nvPr>
            <p:ph idx="1"/>
          </p:nvPr>
        </p:nvSpPr>
        <p:spPr>
          <a:xfrm>
            <a:off x="685800" y="1752603"/>
            <a:ext cx="7772400" cy="4114800"/>
          </a:xfrm>
        </p:spPr>
        <p:txBody>
          <a:bodyPr/>
          <a:lstStyle/>
          <a:p>
            <a:pPr lvl="0"/>
            <a:r>
              <a:rPr lang="en-US"/>
              <a:t>Inspection protocol</a:t>
            </a:r>
          </a:p>
          <a:p>
            <a:pPr lvl="1"/>
            <a:r>
              <a:rPr lang="en-US"/>
              <a:t>Areas subject to be inspected in addition to areas designated on floor plan:</a:t>
            </a:r>
          </a:p>
          <a:p>
            <a:pPr lvl="1">
              <a:buNone/>
            </a:pPr>
            <a:endParaRPr lang="en-US"/>
          </a:p>
          <a:p>
            <a:pPr lvl="2"/>
            <a:r>
              <a:rPr lang="en-US"/>
              <a:t>Food prep and food service areas used to meet rule requirements of .2810</a:t>
            </a:r>
          </a:p>
          <a:p>
            <a:pPr lvl="2">
              <a:buNone/>
            </a:pPr>
            <a:endParaRPr lang="en-US"/>
          </a:p>
          <a:p>
            <a:pPr lvl="3"/>
            <a:r>
              <a:rPr lang="en-US"/>
              <a:t>This includes permitted school lunchrooms that serves SBC located on the same campus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E39AE5F-48BA-4D4D-A36C-15D1DB73F963}"/>
              </a:ext>
            </a:extLst>
          </p:cNvPr>
          <p:cNvSpPr txBox="1">
            <a:spLocks noGrp="1"/>
          </p:cNvSpPr>
          <p:nvPr>
            <p:ph type="title"/>
          </p:nvPr>
        </p:nvSpPr>
        <p:spPr>
          <a:xfrm>
            <a:off x="796927" y="180978"/>
            <a:ext cx="6465886" cy="1066803"/>
          </a:xfrm>
        </p:spPr>
        <p:txBody>
          <a:bodyPr/>
          <a:lstStyle/>
          <a:p>
            <a:pPr lvl="0"/>
            <a:r>
              <a:rPr lang="en-US"/>
              <a:t>School Based Centers</a:t>
            </a:r>
          </a:p>
        </p:txBody>
      </p:sp>
      <p:sp>
        <p:nvSpPr>
          <p:cNvPr id="3" name="Rectangle 3">
            <a:extLst>
              <a:ext uri="{FF2B5EF4-FFF2-40B4-BE49-F238E27FC236}">
                <a16:creationId xmlns:a16="http://schemas.microsoft.com/office/drawing/2014/main" id="{8279523B-B74F-4492-B550-B420AA2E6E84}"/>
              </a:ext>
            </a:extLst>
          </p:cNvPr>
          <p:cNvSpPr txBox="1">
            <a:spLocks noGrp="1"/>
          </p:cNvSpPr>
          <p:nvPr>
            <p:ph idx="1"/>
          </p:nvPr>
        </p:nvSpPr>
        <p:spPr>
          <a:xfrm>
            <a:off x="-251695" y="1168403"/>
            <a:ext cx="8762996" cy="5333996"/>
          </a:xfrm>
        </p:spPr>
        <p:txBody>
          <a:bodyPr/>
          <a:lstStyle/>
          <a:p>
            <a:pPr lvl="1">
              <a:buNone/>
            </a:pPr>
            <a:endParaRPr lang="en-US" dirty="0"/>
          </a:p>
          <a:p>
            <a:pPr lvl="1"/>
            <a:r>
              <a:rPr lang="en-US" dirty="0"/>
              <a:t>Areas subject to be inspected in addition to areas designated on the floor plan diagram:</a:t>
            </a:r>
          </a:p>
          <a:p>
            <a:pPr lvl="2"/>
            <a:endParaRPr lang="en-US" dirty="0"/>
          </a:p>
          <a:p>
            <a:pPr lvl="2"/>
            <a:r>
              <a:rPr lang="en-US" dirty="0"/>
              <a:t>Areas used for CCC storage space</a:t>
            </a:r>
          </a:p>
          <a:p>
            <a:pPr lvl="2"/>
            <a:r>
              <a:rPr lang="en-US" dirty="0"/>
              <a:t>Non-community water supply well serving the center</a:t>
            </a:r>
          </a:p>
          <a:p>
            <a:pPr lvl="2"/>
            <a:r>
              <a:rPr lang="en-US" dirty="0"/>
              <a:t>On-site wastewater treatment systems</a:t>
            </a:r>
          </a:p>
          <a:p>
            <a:pPr lvl="2"/>
            <a:r>
              <a:rPr lang="en-US" dirty="0"/>
              <a:t>Outdoor learning environments and premises</a:t>
            </a:r>
          </a:p>
          <a:p>
            <a:pPr lvl="2"/>
            <a:r>
              <a:rPr lang="en-US" dirty="0"/>
              <a:t>Solid waste storage areas and can cleaning facilities</a:t>
            </a:r>
          </a:p>
          <a:p>
            <a:pPr lvl="2">
              <a:buNone/>
            </a:pPr>
            <a:endParaRPr lang="en-US" dirty="0"/>
          </a:p>
          <a:p>
            <a:pPr lvl="2">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31">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2816BA2-239A-4E3F-B65E-3A8EA088BD04}"/>
              </a:ext>
            </a:extLst>
          </p:cNvPr>
          <p:cNvSpPr txBox="1">
            <a:spLocks noGrp="1"/>
          </p:cNvSpPr>
          <p:nvPr>
            <p:ph type="title"/>
          </p:nvPr>
        </p:nvSpPr>
        <p:spPr>
          <a:xfrm>
            <a:off x="685800" y="314035"/>
            <a:ext cx="6870701" cy="893621"/>
          </a:xfrm>
        </p:spPr>
        <p:txBody>
          <a:bodyPr/>
          <a:lstStyle/>
          <a:p>
            <a:pPr lvl="0"/>
            <a:r>
              <a:rPr lang="en-US" dirty="0"/>
              <a:t>School Based Centers</a:t>
            </a:r>
          </a:p>
        </p:txBody>
      </p:sp>
      <p:sp>
        <p:nvSpPr>
          <p:cNvPr id="3" name="Rectangle 3">
            <a:extLst>
              <a:ext uri="{FF2B5EF4-FFF2-40B4-BE49-F238E27FC236}">
                <a16:creationId xmlns:a16="http://schemas.microsoft.com/office/drawing/2014/main" id="{AC052AB5-3F91-43E7-8EDB-9AD93648937A}"/>
              </a:ext>
            </a:extLst>
          </p:cNvPr>
          <p:cNvSpPr txBox="1">
            <a:spLocks noGrp="1"/>
          </p:cNvSpPr>
          <p:nvPr>
            <p:ph idx="1"/>
          </p:nvPr>
        </p:nvSpPr>
        <p:spPr>
          <a:xfrm>
            <a:off x="454891" y="1117599"/>
            <a:ext cx="7696203" cy="4996873"/>
          </a:xfrm>
        </p:spPr>
        <p:txBody>
          <a:bodyPr/>
          <a:lstStyle/>
          <a:p>
            <a:pPr lvl="0">
              <a:spcBef>
                <a:spcPts val="700"/>
              </a:spcBef>
            </a:pPr>
            <a:r>
              <a:rPr lang="en-US" sz="2800" dirty="0"/>
              <a:t>Areas to be inspected in addition to areas designated on the floor plan diagram cont.</a:t>
            </a:r>
          </a:p>
          <a:p>
            <a:pPr lvl="0">
              <a:spcBef>
                <a:spcPts val="600"/>
              </a:spcBef>
            </a:pPr>
            <a:endParaRPr lang="en-US" sz="2400" dirty="0"/>
          </a:p>
          <a:p>
            <a:pPr lvl="1">
              <a:spcBef>
                <a:spcPts val="600"/>
              </a:spcBef>
            </a:pPr>
            <a:r>
              <a:rPr lang="en-US" sz="2400" dirty="0"/>
              <a:t>Swimming and wading pools</a:t>
            </a:r>
          </a:p>
          <a:p>
            <a:pPr lvl="1">
              <a:spcBef>
                <a:spcPts val="600"/>
              </a:spcBef>
            </a:pPr>
            <a:r>
              <a:rPr lang="en-US" sz="2400" dirty="0"/>
              <a:t>Areas with potential or identified lead poisoning hazards</a:t>
            </a:r>
          </a:p>
          <a:p>
            <a:pPr lvl="1">
              <a:spcBef>
                <a:spcPts val="600"/>
              </a:spcBef>
            </a:pPr>
            <a:r>
              <a:rPr lang="en-US" sz="2400" dirty="0"/>
              <a:t>Areas in use by the CCC at the time of inspection</a:t>
            </a:r>
          </a:p>
          <a:p>
            <a:pPr lvl="1">
              <a:spcBef>
                <a:spcPts val="600"/>
              </a:spcBef>
            </a:pPr>
            <a:r>
              <a:rPr lang="en-US" sz="2400" dirty="0"/>
              <a:t>Routes (e.g., hallways) used to access areas on the floor plan diagram “Flow of kids in the facility”</a:t>
            </a:r>
          </a:p>
          <a:p>
            <a:pPr lvl="0">
              <a:spcBef>
                <a:spcPts val="600"/>
              </a:spcBef>
            </a:pP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9E80A30-2F67-4E87-9FC7-0984D08C90FB}"/>
              </a:ext>
            </a:extLst>
          </p:cNvPr>
          <p:cNvSpPr txBox="1">
            <a:spLocks noGrp="1"/>
          </p:cNvSpPr>
          <p:nvPr>
            <p:ph type="title"/>
          </p:nvPr>
        </p:nvSpPr>
        <p:spPr>
          <a:xfrm>
            <a:off x="1143000" y="152403"/>
            <a:ext cx="7315200" cy="1143000"/>
          </a:xfrm>
        </p:spPr>
        <p:txBody>
          <a:bodyPr/>
          <a:lstStyle/>
          <a:p>
            <a:pPr lvl="0"/>
            <a:r>
              <a:rPr lang="en-US"/>
              <a:t>School Based Centers</a:t>
            </a:r>
          </a:p>
        </p:txBody>
      </p:sp>
      <p:sp>
        <p:nvSpPr>
          <p:cNvPr id="3" name="Rectangle 3">
            <a:extLst>
              <a:ext uri="{FF2B5EF4-FFF2-40B4-BE49-F238E27FC236}">
                <a16:creationId xmlns:a16="http://schemas.microsoft.com/office/drawing/2014/main" id="{1F208347-4353-481E-BD8B-D90CCB9DAA35}"/>
              </a:ext>
            </a:extLst>
          </p:cNvPr>
          <p:cNvSpPr txBox="1">
            <a:spLocks noGrp="1"/>
          </p:cNvSpPr>
          <p:nvPr>
            <p:ph idx="1"/>
          </p:nvPr>
        </p:nvSpPr>
        <p:spPr>
          <a:xfrm>
            <a:off x="685800" y="1828800"/>
            <a:ext cx="7772400" cy="4114800"/>
          </a:xfrm>
        </p:spPr>
        <p:txBody>
          <a:bodyPr/>
          <a:lstStyle/>
          <a:p>
            <a:pPr lvl="0"/>
            <a:r>
              <a:rPr lang="en-US"/>
              <a:t>Inspection protocol</a:t>
            </a:r>
          </a:p>
          <a:p>
            <a:pPr lvl="0"/>
            <a:endParaRPr lang="en-US"/>
          </a:p>
          <a:p>
            <a:pPr lvl="1"/>
            <a:r>
              <a:rPr lang="en-US" b="1" i="1"/>
              <a:t>If dangerous conditions are observed in any area, including areas not subject to inspection, the dangerous conditions should be documented on the comment addendum form and DCDEE should be immediately notified by verbal contact.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36DE1E0-3CE7-40F3-9F8E-35A7CEFE4937}"/>
              </a:ext>
            </a:extLst>
          </p:cNvPr>
          <p:cNvSpPr txBox="1">
            <a:spLocks noGrp="1"/>
          </p:cNvSpPr>
          <p:nvPr>
            <p:ph type="title"/>
          </p:nvPr>
        </p:nvSpPr>
        <p:spPr>
          <a:xfrm>
            <a:off x="1143000" y="-76196"/>
            <a:ext cx="7315200" cy="1143000"/>
          </a:xfrm>
        </p:spPr>
        <p:txBody>
          <a:bodyPr/>
          <a:lstStyle/>
          <a:p>
            <a:pPr lvl="0"/>
            <a:r>
              <a:rPr lang="en-US"/>
              <a:t>School Based Centers</a:t>
            </a:r>
          </a:p>
        </p:txBody>
      </p:sp>
      <p:sp>
        <p:nvSpPr>
          <p:cNvPr id="3" name="Rectangle 3">
            <a:extLst>
              <a:ext uri="{FF2B5EF4-FFF2-40B4-BE49-F238E27FC236}">
                <a16:creationId xmlns:a16="http://schemas.microsoft.com/office/drawing/2014/main" id="{6819A0FD-47E3-4E1E-B174-E2841D0FDA8C}"/>
              </a:ext>
            </a:extLst>
          </p:cNvPr>
          <p:cNvSpPr txBox="1">
            <a:spLocks noGrp="1"/>
          </p:cNvSpPr>
          <p:nvPr>
            <p:ph idx="1"/>
          </p:nvPr>
        </p:nvSpPr>
        <p:spPr>
          <a:xfrm>
            <a:off x="304796" y="990596"/>
            <a:ext cx="8534396" cy="4114800"/>
          </a:xfrm>
        </p:spPr>
        <p:txBody>
          <a:bodyPr/>
          <a:lstStyle/>
          <a:p>
            <a:pPr marL="533396" lvl="0" indent="-533396" algn="ctr">
              <a:lnSpc>
                <a:spcPct val="90000"/>
              </a:lnSpc>
              <a:spcBef>
                <a:spcPts val="700"/>
              </a:spcBef>
              <a:buNone/>
            </a:pPr>
            <a:endParaRPr lang="en-US" sz="2800" b="1" u="sng" dirty="0"/>
          </a:p>
          <a:p>
            <a:pPr marL="533396" lvl="0" indent="-533396" algn="ctr">
              <a:lnSpc>
                <a:spcPct val="90000"/>
              </a:lnSpc>
              <a:spcBef>
                <a:spcPts val="700"/>
              </a:spcBef>
              <a:buNone/>
            </a:pPr>
            <a:endParaRPr lang="en-US" sz="2800" b="1" dirty="0"/>
          </a:p>
          <a:p>
            <a:pPr marL="533396" lvl="0" indent="-533396" algn="ctr">
              <a:lnSpc>
                <a:spcPct val="90000"/>
              </a:lnSpc>
              <a:spcBef>
                <a:spcPts val="700"/>
              </a:spcBef>
              <a:buNone/>
            </a:pPr>
            <a:r>
              <a:rPr lang="en-US" sz="2800" b="1" dirty="0"/>
              <a:t>Water Supply (.2815e)</a:t>
            </a:r>
          </a:p>
          <a:p>
            <a:pPr marL="533396" lvl="0" indent="-533396" algn="ctr">
              <a:lnSpc>
                <a:spcPct val="90000"/>
              </a:lnSpc>
              <a:spcBef>
                <a:spcPts val="700"/>
              </a:spcBef>
              <a:buNone/>
            </a:pPr>
            <a:endParaRPr lang="en-US" sz="2800" b="1" dirty="0"/>
          </a:p>
          <a:p>
            <a:pPr marL="533396" lvl="0" indent="-533396">
              <a:lnSpc>
                <a:spcPct val="90000"/>
              </a:lnSpc>
              <a:spcBef>
                <a:spcPts val="700"/>
              </a:spcBef>
            </a:pPr>
            <a:r>
              <a:rPr lang="en-US" sz="2800" b="1" dirty="0">
                <a:cs typeface="Times New Roman" pitchFamily="18"/>
              </a:rPr>
              <a:t>Water in areas accessible to children  </a:t>
            </a:r>
          </a:p>
          <a:p>
            <a:pPr marL="533396" lvl="0" indent="-533396">
              <a:lnSpc>
                <a:spcPct val="90000"/>
              </a:lnSpc>
              <a:spcBef>
                <a:spcPts val="700"/>
              </a:spcBef>
              <a:buNone/>
            </a:pPr>
            <a:r>
              <a:rPr lang="en-US" sz="2800" b="1" dirty="0">
                <a:solidFill>
                  <a:srgbClr val="0000CC"/>
                </a:solidFill>
                <a:cs typeface="Times New Roman" pitchFamily="18"/>
              </a:rPr>
              <a:t>       80 ° -110°F</a:t>
            </a:r>
          </a:p>
          <a:p>
            <a:pPr marL="533396" lvl="0" indent="-533396">
              <a:lnSpc>
                <a:spcPct val="90000"/>
              </a:lnSpc>
              <a:spcBef>
                <a:spcPts val="700"/>
              </a:spcBef>
              <a:buNone/>
            </a:pPr>
            <a:endParaRPr lang="en-US" sz="2800" b="1" dirty="0">
              <a:solidFill>
                <a:srgbClr val="0000CC"/>
              </a:solidFill>
              <a:cs typeface="Times New Roman" pitchFamily="18"/>
            </a:endParaRPr>
          </a:p>
          <a:p>
            <a:pPr marL="533396" lvl="0" indent="-533396">
              <a:lnSpc>
                <a:spcPct val="90000"/>
              </a:lnSpc>
              <a:spcBef>
                <a:spcPts val="700"/>
              </a:spcBef>
            </a:pPr>
            <a:r>
              <a:rPr lang="en-US" sz="2800" dirty="0">
                <a:cs typeface="Times New Roman" pitchFamily="18"/>
              </a:rPr>
              <a:t> </a:t>
            </a:r>
            <a:r>
              <a:rPr lang="en-US" sz="2800" b="1" dirty="0">
                <a:cs typeface="Times New Roman" pitchFamily="18"/>
              </a:rPr>
              <a:t>Burn hazard (accessible to children) excess  </a:t>
            </a:r>
          </a:p>
          <a:p>
            <a:pPr marL="533396" lvl="0" indent="-533396">
              <a:lnSpc>
                <a:spcPct val="90000"/>
              </a:lnSpc>
              <a:spcBef>
                <a:spcPts val="700"/>
              </a:spcBef>
              <a:buNone/>
            </a:pPr>
            <a:r>
              <a:rPr lang="en-US" sz="2800" b="1" dirty="0">
                <a:cs typeface="Times New Roman" pitchFamily="18"/>
              </a:rPr>
              <a:t>      of</a:t>
            </a:r>
            <a:r>
              <a:rPr lang="en-US" sz="2800" dirty="0">
                <a:cs typeface="Times New Roman" pitchFamily="18"/>
              </a:rPr>
              <a:t> </a:t>
            </a:r>
            <a:r>
              <a:rPr lang="en-US" sz="2800" b="1" dirty="0">
                <a:solidFill>
                  <a:srgbClr val="0000CC"/>
                </a:solidFill>
                <a:cs typeface="Times New Roman" pitchFamily="18"/>
              </a:rPr>
              <a:t>120°F</a:t>
            </a:r>
          </a:p>
          <a:p>
            <a:pPr marL="533396" lvl="0" indent="-533396">
              <a:lnSpc>
                <a:spcPct val="90000"/>
              </a:lnSpc>
              <a:spcBef>
                <a:spcPts val="700"/>
              </a:spcBef>
              <a:buNone/>
            </a:pPr>
            <a:endParaRPr lang="en-US" sz="2800" b="1" dirty="0">
              <a:solidFill>
                <a:srgbClr val="0000CC"/>
              </a:solidFill>
              <a:cs typeface="Times New Roman" pitchFamily="18"/>
            </a:endParaRPr>
          </a:p>
          <a:p>
            <a:pPr marL="533396" lvl="0" indent="-533396">
              <a:lnSpc>
                <a:spcPct val="90000"/>
              </a:lnSpc>
              <a:spcBef>
                <a:spcPts val="700"/>
              </a:spcBef>
              <a:buNone/>
            </a:pPr>
            <a:endParaRPr lang="en-US" sz="2800" b="1" dirty="0">
              <a:cs typeface="Times New Roman" pitchFamily="18"/>
            </a:endParaRPr>
          </a:p>
          <a:p>
            <a:pPr marL="533396" lvl="0" indent="-533396">
              <a:lnSpc>
                <a:spcPct val="90000"/>
              </a:lnSpc>
              <a:spcBef>
                <a:spcPts val="600"/>
              </a:spcBef>
              <a:buNone/>
            </a:pPr>
            <a:r>
              <a:rPr lang="en-US" sz="2400" b="1" dirty="0">
                <a:cs typeface="Times New Roman" pitchFamily="18"/>
              </a:rPr>
              <a:t>	</a:t>
            </a:r>
          </a:p>
          <a:p>
            <a:pPr marL="533396" lvl="0" indent="-533396">
              <a:lnSpc>
                <a:spcPct val="90000"/>
              </a:lnSpc>
              <a:spcBef>
                <a:spcPts val="600"/>
              </a:spcBef>
              <a:buNone/>
            </a:pPr>
            <a:r>
              <a:rPr lang="en-US" sz="2400" b="1" dirty="0">
                <a:cs typeface="Times New Roman" pitchFamily="18"/>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FEE5D6B-52AD-46BC-AAE2-EABAF0FBEE89}"/>
              </a:ext>
            </a:extLst>
          </p:cNvPr>
          <p:cNvSpPr txBox="1">
            <a:spLocks noGrp="1"/>
          </p:cNvSpPr>
          <p:nvPr>
            <p:ph type="title"/>
          </p:nvPr>
        </p:nvSpPr>
        <p:spPr/>
        <p:txBody>
          <a:bodyPr/>
          <a:lstStyle/>
          <a:p>
            <a:pPr lvl="0"/>
            <a:r>
              <a:rPr lang="en-US"/>
              <a:t>School Based Centers</a:t>
            </a:r>
          </a:p>
        </p:txBody>
      </p:sp>
      <p:sp>
        <p:nvSpPr>
          <p:cNvPr id="3" name="Rectangle 3">
            <a:extLst>
              <a:ext uri="{FF2B5EF4-FFF2-40B4-BE49-F238E27FC236}">
                <a16:creationId xmlns:a16="http://schemas.microsoft.com/office/drawing/2014/main" id="{083CFC13-5EE2-414F-899C-ED50099C334B}"/>
              </a:ext>
            </a:extLst>
          </p:cNvPr>
          <p:cNvSpPr txBox="1">
            <a:spLocks noGrp="1"/>
          </p:cNvSpPr>
          <p:nvPr>
            <p:ph idx="1"/>
          </p:nvPr>
        </p:nvSpPr>
        <p:spPr>
          <a:xfrm>
            <a:off x="723898" y="1752603"/>
            <a:ext cx="7696203" cy="4713514"/>
          </a:xfrm>
        </p:spPr>
        <p:txBody>
          <a:bodyPr/>
          <a:lstStyle/>
          <a:p>
            <a:pPr lvl="0">
              <a:lnSpc>
                <a:spcPct val="90000"/>
              </a:lnSpc>
            </a:pPr>
            <a:r>
              <a:rPr lang="en-US" dirty="0"/>
              <a:t>FOOD CONCERNS</a:t>
            </a:r>
          </a:p>
          <a:p>
            <a:pPr lvl="0">
              <a:lnSpc>
                <a:spcPct val="90000"/>
              </a:lnSpc>
            </a:pPr>
            <a:r>
              <a:rPr lang="en-US" dirty="0"/>
              <a:t>Kitchen Requirements</a:t>
            </a:r>
          </a:p>
          <a:p>
            <a:pPr lvl="1">
              <a:lnSpc>
                <a:spcPct val="90000"/>
              </a:lnSpc>
              <a:buNone/>
            </a:pPr>
            <a:r>
              <a:rPr lang="en-US" dirty="0"/>
              <a:t>Exception (.2810a)</a:t>
            </a:r>
          </a:p>
          <a:p>
            <a:pPr lvl="1">
              <a:lnSpc>
                <a:spcPct val="90000"/>
              </a:lnSpc>
              <a:buNone/>
            </a:pPr>
            <a:r>
              <a:rPr lang="en-US" dirty="0"/>
              <a:t>   Centers located in a school that receives all food supplies prepared and ready to serve from a food service establishment permitted by the local HD which is located at the same school campus and provides food during all hours of operation.</a:t>
            </a:r>
          </a:p>
          <a:p>
            <a:pPr lvl="1">
              <a:lnSpc>
                <a:spcPct val="90000"/>
              </a:lnSpc>
              <a:buNone/>
            </a:pPr>
            <a:endParaRPr lang="en-US" dirty="0"/>
          </a:p>
          <a:p>
            <a:pPr lvl="1">
              <a:lnSpc>
                <a:spcPct val="90000"/>
              </a:lnSpc>
              <a:buNone/>
            </a:pPr>
            <a:endParaRPr lang="en-US" dirty="0"/>
          </a:p>
          <a:p>
            <a:pPr lvl="2">
              <a:lnSpc>
                <a:spcPct val="90000"/>
              </a:lnSpc>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B1EC1-ECBA-AB61-9604-8588D72D60EC}"/>
              </a:ext>
            </a:extLst>
          </p:cNvPr>
          <p:cNvSpPr>
            <a:spLocks noGrp="1"/>
          </p:cNvSpPr>
          <p:nvPr>
            <p:ph type="title"/>
          </p:nvPr>
        </p:nvSpPr>
        <p:spPr/>
        <p:txBody>
          <a:bodyPr/>
          <a:lstStyle/>
          <a:p>
            <a:r>
              <a:rPr lang="en-US" dirty="0"/>
              <a:t>Hot Water Not Accessible</a:t>
            </a:r>
          </a:p>
        </p:txBody>
      </p:sp>
      <p:sp>
        <p:nvSpPr>
          <p:cNvPr id="3" name="Content Placeholder 2">
            <a:extLst>
              <a:ext uri="{FF2B5EF4-FFF2-40B4-BE49-F238E27FC236}">
                <a16:creationId xmlns:a16="http://schemas.microsoft.com/office/drawing/2014/main" id="{E191050D-F8F6-649D-7DED-8D42C564CC7E}"/>
              </a:ext>
            </a:extLst>
          </p:cNvPr>
          <p:cNvSpPr>
            <a:spLocks noGrp="1"/>
          </p:cNvSpPr>
          <p:nvPr>
            <p:ph idx="1"/>
          </p:nvPr>
        </p:nvSpPr>
        <p:spPr/>
        <p:txBody>
          <a:bodyPr/>
          <a:lstStyle/>
          <a:p>
            <a:r>
              <a:rPr lang="en-US" dirty="0"/>
              <a:t>2815(e)</a:t>
            </a:r>
          </a:p>
          <a:p>
            <a:pPr lvl="1"/>
            <a:r>
              <a:rPr lang="en-US" dirty="0"/>
              <a:t>Means of making hot water in kitchen inaccessible per building/fire</a:t>
            </a:r>
          </a:p>
          <a:p>
            <a:pPr lvl="1"/>
            <a:r>
              <a:rPr lang="en-US" dirty="0"/>
              <a:t>Kitchen not occupied</a:t>
            </a:r>
          </a:p>
          <a:p>
            <a:pPr lvl="1"/>
            <a:r>
              <a:rPr lang="en-US" dirty="0"/>
              <a:t>Water at least 120 degrees F</a:t>
            </a:r>
          </a:p>
        </p:txBody>
      </p:sp>
    </p:spTree>
    <p:extLst>
      <p:ext uri="{BB962C8B-B14F-4D97-AF65-F5344CB8AC3E}">
        <p14:creationId xmlns:p14="http://schemas.microsoft.com/office/powerpoint/2010/main" val="2577899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Slide32">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E7FE1F11-1656-4DE7-80E8-F6A4FBA7DC17}"/>
              </a:ext>
            </a:extLst>
          </p:cNvPr>
          <p:cNvSpPr txBox="1">
            <a:spLocks noGrp="1"/>
          </p:cNvSpPr>
          <p:nvPr>
            <p:ph type="title"/>
          </p:nvPr>
        </p:nvSpPr>
        <p:spPr/>
        <p:txBody>
          <a:bodyPr/>
          <a:lstStyle/>
          <a:p>
            <a:pPr lvl="0"/>
            <a:r>
              <a:rPr lang="en-US"/>
              <a:t>School Based Centers</a:t>
            </a:r>
          </a:p>
        </p:txBody>
      </p:sp>
      <p:sp>
        <p:nvSpPr>
          <p:cNvPr id="3" name="Rectangle 3">
            <a:extLst>
              <a:ext uri="{FF2B5EF4-FFF2-40B4-BE49-F238E27FC236}">
                <a16:creationId xmlns:a16="http://schemas.microsoft.com/office/drawing/2014/main" id="{495E170B-C157-41AE-9EDD-9BABF3A1B9A4}"/>
              </a:ext>
            </a:extLst>
          </p:cNvPr>
          <p:cNvSpPr txBox="1">
            <a:spLocks noGrp="1"/>
          </p:cNvSpPr>
          <p:nvPr>
            <p:ph idx="1"/>
          </p:nvPr>
        </p:nvSpPr>
        <p:spPr>
          <a:xfrm>
            <a:off x="1110343" y="1763492"/>
            <a:ext cx="7696203" cy="4528456"/>
          </a:xfrm>
        </p:spPr>
        <p:txBody>
          <a:bodyPr/>
          <a:lstStyle/>
          <a:p>
            <a:pPr lvl="0"/>
            <a:r>
              <a:rPr lang="en-US" dirty="0"/>
              <a:t>FOOD CONCERNS CONT.</a:t>
            </a:r>
          </a:p>
          <a:p>
            <a:pPr lvl="0"/>
            <a:r>
              <a:rPr lang="en-US" dirty="0"/>
              <a:t>Food Prep Area (.2810f)</a:t>
            </a:r>
          </a:p>
          <a:p>
            <a:pPr lvl="1">
              <a:spcBef>
                <a:spcPts val="600"/>
              </a:spcBef>
            </a:pPr>
            <a:r>
              <a:rPr lang="en-US" sz="2400" dirty="0"/>
              <a:t>Easily Cleanable Countertop</a:t>
            </a:r>
          </a:p>
          <a:p>
            <a:pPr lvl="1">
              <a:spcBef>
                <a:spcPts val="600"/>
              </a:spcBef>
            </a:pPr>
            <a:r>
              <a:rPr lang="en-US" sz="2400" dirty="0"/>
              <a:t>Lavatory</a:t>
            </a:r>
          </a:p>
          <a:p>
            <a:pPr lvl="2"/>
            <a:r>
              <a:rPr lang="en-US" sz="2000" dirty="0"/>
              <a:t>Water may not be used for consumption</a:t>
            </a:r>
          </a:p>
          <a:p>
            <a:pPr lvl="1">
              <a:spcBef>
                <a:spcPts val="600"/>
              </a:spcBef>
            </a:pPr>
            <a:r>
              <a:rPr lang="en-US" sz="2400" dirty="0"/>
              <a:t>Adequate refrigeration, when needed</a:t>
            </a:r>
          </a:p>
          <a:p>
            <a:pPr lvl="2"/>
            <a:r>
              <a:rPr lang="en-US" sz="2000" dirty="0"/>
              <a:t>.2804(k) Lunches sent from home</a:t>
            </a:r>
          </a:p>
          <a:p>
            <a:pPr lvl="3"/>
            <a:r>
              <a:rPr lang="en-US" sz="1600" dirty="0"/>
              <a:t>PHF Refrigerated in kitchen or food prep area</a:t>
            </a:r>
          </a:p>
          <a:p>
            <a:pPr lvl="2"/>
            <a:endParaRPr lang="en-US" sz="2000" dirty="0"/>
          </a:p>
          <a:p>
            <a:pPr lvl="0"/>
            <a:r>
              <a:rPr lang="en-US" dirty="0"/>
              <a:t>Food Storage – </a:t>
            </a:r>
            <a:r>
              <a:rPr lang="en-US" sz="2400" dirty="0"/>
              <a:t>Bulk vs Individually Packaged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1050B7B7-68DA-4A5C-8A1F-1523EA1D89D3}"/>
              </a:ext>
            </a:extLst>
          </p:cNvPr>
          <p:cNvSpPr txBox="1">
            <a:spLocks noGrp="1"/>
          </p:cNvSpPr>
          <p:nvPr>
            <p:ph type="title"/>
          </p:nvPr>
        </p:nvSpPr>
        <p:spPr/>
        <p:txBody>
          <a:bodyPr/>
          <a:lstStyle/>
          <a:p>
            <a:pPr lvl="0"/>
            <a:r>
              <a:rPr lang="en-US"/>
              <a:t>Child Care Sanitation</a:t>
            </a:r>
            <a:br>
              <a:rPr lang="en-US"/>
            </a:br>
            <a:r>
              <a:rPr lang="en-US"/>
              <a:t>School Based</a:t>
            </a:r>
          </a:p>
        </p:txBody>
      </p:sp>
      <p:sp>
        <p:nvSpPr>
          <p:cNvPr id="3" name="Rectangle 3">
            <a:extLst>
              <a:ext uri="{FF2B5EF4-FFF2-40B4-BE49-F238E27FC236}">
                <a16:creationId xmlns:a16="http://schemas.microsoft.com/office/drawing/2014/main" id="{CA1F74B3-9E01-4C70-88C5-E4A8D57CF384}"/>
              </a:ext>
            </a:extLst>
          </p:cNvPr>
          <p:cNvSpPr txBox="1">
            <a:spLocks noGrp="1"/>
          </p:cNvSpPr>
          <p:nvPr>
            <p:ph idx="1"/>
          </p:nvPr>
        </p:nvSpPr>
        <p:spPr/>
        <p:txBody>
          <a:bodyPr/>
          <a:lstStyle/>
          <a:p>
            <a:pPr lvl="0">
              <a:buNone/>
            </a:pPr>
            <a:r>
              <a:rPr lang="en-US"/>
              <a:t>                     June 2011</a:t>
            </a:r>
            <a:endParaRPr lang="en-US" b="1"/>
          </a:p>
          <a:p>
            <a:pPr lvl="0">
              <a:buNone/>
            </a:pPr>
            <a:r>
              <a:rPr lang="en-US"/>
              <a:t>  The administration of NC’s More at Four Pre-Kindergarten program was transferred from the Dept. of Public Instruction to the NCDHHS – Division of Child Development and Early Education (DCDEE).</a:t>
            </a:r>
          </a:p>
          <a:p>
            <a:pPr lvl="0">
              <a:buNone/>
            </a:pPr>
            <a:r>
              <a:rPr lang="en-US"/>
              <a:t>    </a:t>
            </a:r>
          </a:p>
          <a:p>
            <a:pPr lvl="0">
              <a:buNone/>
            </a:pPr>
            <a:r>
              <a:rPr lang="en-US"/>
              <a:t>   </a:t>
            </a:r>
          </a:p>
          <a:p>
            <a:pPr lvl="0">
              <a:buNone/>
            </a:pP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C459CE5-3106-48C5-ACFC-6098AB5221A8}"/>
              </a:ext>
            </a:extLst>
          </p:cNvPr>
          <p:cNvSpPr txBox="1">
            <a:spLocks noGrp="1"/>
          </p:cNvSpPr>
          <p:nvPr>
            <p:ph type="title"/>
          </p:nvPr>
        </p:nvSpPr>
        <p:spPr/>
        <p:txBody>
          <a:bodyPr/>
          <a:lstStyle/>
          <a:p>
            <a:pPr lvl="0"/>
            <a:r>
              <a:rPr lang="en-US"/>
              <a:t>School-Based Centers</a:t>
            </a:r>
          </a:p>
        </p:txBody>
      </p:sp>
      <p:sp>
        <p:nvSpPr>
          <p:cNvPr id="3" name="Rectangle 3">
            <a:extLst>
              <a:ext uri="{FF2B5EF4-FFF2-40B4-BE49-F238E27FC236}">
                <a16:creationId xmlns:a16="http://schemas.microsoft.com/office/drawing/2014/main" id="{3D10DE48-C6D3-427F-933F-7D951F36E958}"/>
              </a:ext>
            </a:extLst>
          </p:cNvPr>
          <p:cNvSpPr txBox="1">
            <a:spLocks noGrp="1"/>
          </p:cNvSpPr>
          <p:nvPr>
            <p:ph idx="1"/>
          </p:nvPr>
        </p:nvSpPr>
        <p:spPr/>
        <p:txBody>
          <a:bodyPr/>
          <a:lstStyle/>
          <a:p>
            <a:pPr lvl="0"/>
            <a:r>
              <a:rPr lang="en-US"/>
              <a:t>Special Needs Children</a:t>
            </a:r>
          </a:p>
          <a:p>
            <a:pPr lvl="1"/>
            <a:r>
              <a:rPr lang="en-US"/>
              <a:t>Privacy Issues</a:t>
            </a:r>
          </a:p>
          <a:p>
            <a:pPr lvl="1"/>
            <a:r>
              <a:rPr lang="en-US"/>
              <a:t>Feeding Tubes (memo)</a:t>
            </a:r>
          </a:p>
          <a:p>
            <a:pPr lvl="1"/>
            <a:endParaRPr lang="en-US"/>
          </a:p>
          <a:p>
            <a:pPr lvl="1"/>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08CED-2D89-7FFF-45A2-A7EF16AEEB92}"/>
              </a:ext>
            </a:extLst>
          </p:cNvPr>
          <p:cNvSpPr>
            <a:spLocks noGrp="1"/>
          </p:cNvSpPr>
          <p:nvPr>
            <p:ph type="title"/>
          </p:nvPr>
        </p:nvSpPr>
        <p:spPr/>
        <p:txBody>
          <a:bodyPr/>
          <a:lstStyle/>
          <a:p>
            <a:r>
              <a:rPr lang="en-US" dirty="0"/>
              <a:t>School Based Center</a:t>
            </a:r>
          </a:p>
        </p:txBody>
      </p:sp>
      <p:sp>
        <p:nvSpPr>
          <p:cNvPr id="3" name="Content Placeholder 2">
            <a:extLst>
              <a:ext uri="{FF2B5EF4-FFF2-40B4-BE49-F238E27FC236}">
                <a16:creationId xmlns:a16="http://schemas.microsoft.com/office/drawing/2014/main" id="{FF7F9820-C615-8CBB-AAD2-5F665660E211}"/>
              </a:ext>
            </a:extLst>
          </p:cNvPr>
          <p:cNvSpPr>
            <a:spLocks noGrp="1"/>
          </p:cNvSpPr>
          <p:nvPr>
            <p:ph idx="1"/>
          </p:nvPr>
        </p:nvSpPr>
        <p:spPr>
          <a:xfrm>
            <a:off x="685800" y="1828800"/>
            <a:ext cx="7696203" cy="4713514"/>
          </a:xfrm>
        </p:spPr>
        <p:txBody>
          <a:bodyPr/>
          <a:lstStyle/>
          <a:p>
            <a:r>
              <a:rPr lang="en-US" dirty="0"/>
              <a:t>.2820(e) Storage</a:t>
            </a:r>
          </a:p>
          <a:p>
            <a:pPr lvl="1"/>
            <a:r>
              <a:rPr lang="en-US" dirty="0"/>
              <a:t>Center within a school</a:t>
            </a:r>
          </a:p>
          <a:p>
            <a:pPr lvl="1"/>
            <a:r>
              <a:rPr lang="en-US" dirty="0"/>
              <a:t>Use cafeteria to meet kitchen requirements</a:t>
            </a:r>
          </a:p>
          <a:p>
            <a:pPr lvl="1"/>
            <a:r>
              <a:rPr lang="en-US" dirty="0"/>
              <a:t>.2820(a)-(d)</a:t>
            </a:r>
          </a:p>
          <a:p>
            <a:pPr lvl="2"/>
            <a:r>
              <a:rPr lang="en-US" dirty="0"/>
              <a:t>Unlocked in the cafeteria’s kitchen</a:t>
            </a:r>
          </a:p>
          <a:p>
            <a:pPr lvl="2"/>
            <a:r>
              <a:rPr lang="en-US" dirty="0"/>
              <a:t>Provided that the kitchen is kept locked</a:t>
            </a:r>
          </a:p>
          <a:p>
            <a:pPr lvl="2"/>
            <a:r>
              <a:rPr lang="en-US" dirty="0"/>
              <a:t>Children are not permitted in the kitchen for any purpose</a:t>
            </a:r>
          </a:p>
        </p:txBody>
      </p:sp>
    </p:spTree>
    <p:extLst>
      <p:ext uri="{BB962C8B-B14F-4D97-AF65-F5344CB8AC3E}">
        <p14:creationId xmlns:p14="http://schemas.microsoft.com/office/powerpoint/2010/main" val="32161426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Slide26">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B5A2CE4-0EF0-47B4-A6D9-E2D28D6EEE0C}"/>
              </a:ext>
            </a:extLst>
          </p:cNvPr>
          <p:cNvSpPr txBox="1">
            <a:spLocks noGrp="1"/>
          </p:cNvSpPr>
          <p:nvPr>
            <p:ph type="title"/>
          </p:nvPr>
        </p:nvSpPr>
        <p:spPr>
          <a:xfrm>
            <a:off x="-146630" y="80559"/>
            <a:ext cx="7391396" cy="761996"/>
          </a:xfrm>
        </p:spPr>
        <p:txBody>
          <a:bodyPr/>
          <a:lstStyle/>
          <a:p>
            <a:pPr lvl="0"/>
            <a:r>
              <a:rPr lang="en-US" dirty="0"/>
              <a:t>             Exercise</a:t>
            </a:r>
          </a:p>
        </p:txBody>
      </p:sp>
      <p:sp>
        <p:nvSpPr>
          <p:cNvPr id="3" name="Rectangle 3">
            <a:extLst>
              <a:ext uri="{FF2B5EF4-FFF2-40B4-BE49-F238E27FC236}">
                <a16:creationId xmlns:a16="http://schemas.microsoft.com/office/drawing/2014/main" id="{26AD08DF-14B6-45EA-9B43-30A7F77ED553}"/>
              </a:ext>
            </a:extLst>
          </p:cNvPr>
          <p:cNvSpPr txBox="1">
            <a:spLocks noGrp="1"/>
          </p:cNvSpPr>
          <p:nvPr>
            <p:ph idx="1"/>
          </p:nvPr>
        </p:nvSpPr>
        <p:spPr>
          <a:xfrm>
            <a:off x="240140" y="2042887"/>
            <a:ext cx="4331859" cy="4343400"/>
          </a:xfrm>
        </p:spPr>
        <p:txBody>
          <a:bodyPr/>
          <a:lstStyle/>
          <a:p>
            <a:pPr lvl="0">
              <a:lnSpc>
                <a:spcPct val="80000"/>
              </a:lnSpc>
              <a:spcBef>
                <a:spcPts val="400"/>
              </a:spcBef>
            </a:pPr>
            <a:r>
              <a:rPr lang="en-US" sz="2000" dirty="0"/>
              <a:t>Designated Floor plan includes</a:t>
            </a:r>
          </a:p>
          <a:p>
            <a:pPr lvl="1">
              <a:lnSpc>
                <a:spcPct val="80000"/>
              </a:lnSpc>
              <a:spcBef>
                <a:spcPts val="300"/>
              </a:spcBef>
            </a:pPr>
            <a:r>
              <a:rPr lang="en-US" sz="2000" dirty="0"/>
              <a:t>PK Rms 124,125,126,127</a:t>
            </a:r>
          </a:p>
          <a:p>
            <a:pPr lvl="1">
              <a:lnSpc>
                <a:spcPct val="80000"/>
              </a:lnSpc>
              <a:spcBef>
                <a:spcPts val="300"/>
              </a:spcBef>
            </a:pPr>
            <a:r>
              <a:rPr lang="en-US" sz="2000" dirty="0"/>
              <a:t>Restrooms located b/w classrooms</a:t>
            </a:r>
          </a:p>
          <a:p>
            <a:pPr lvl="1">
              <a:lnSpc>
                <a:spcPct val="80000"/>
              </a:lnSpc>
              <a:spcBef>
                <a:spcPts val="300"/>
              </a:spcBef>
            </a:pPr>
            <a:r>
              <a:rPr lang="en-US" sz="2000" dirty="0"/>
              <a:t>Cafeteria</a:t>
            </a:r>
          </a:p>
          <a:p>
            <a:pPr lvl="1">
              <a:lnSpc>
                <a:spcPct val="80000"/>
              </a:lnSpc>
              <a:spcBef>
                <a:spcPts val="300"/>
              </a:spcBef>
            </a:pPr>
            <a:endParaRPr lang="en-US" sz="1400" dirty="0"/>
          </a:p>
        </p:txBody>
      </p:sp>
      <p:sp>
        <p:nvSpPr>
          <p:cNvPr id="4" name="Rectangle 4">
            <a:extLst>
              <a:ext uri="{FF2B5EF4-FFF2-40B4-BE49-F238E27FC236}">
                <a16:creationId xmlns:a16="http://schemas.microsoft.com/office/drawing/2014/main" id="{E484AA45-AED4-46BA-925E-B7CDF25899E8}"/>
              </a:ext>
            </a:extLst>
          </p:cNvPr>
          <p:cNvSpPr txBox="1">
            <a:spLocks noGrp="1"/>
          </p:cNvSpPr>
          <p:nvPr>
            <p:ph idx="2"/>
          </p:nvPr>
        </p:nvSpPr>
        <p:spPr>
          <a:xfrm>
            <a:off x="4712861" y="1827178"/>
            <a:ext cx="3968174" cy="4901604"/>
          </a:xfrm>
        </p:spPr>
        <p:txBody>
          <a:bodyPr/>
          <a:lstStyle/>
          <a:p>
            <a:pPr lvl="0">
              <a:lnSpc>
                <a:spcPct val="80000"/>
              </a:lnSpc>
              <a:spcBef>
                <a:spcPts val="400"/>
              </a:spcBef>
            </a:pPr>
            <a:r>
              <a:rPr lang="en-US" sz="1600" dirty="0"/>
              <a:t>During your inspection PK children are in Rm 301 art class.</a:t>
            </a:r>
          </a:p>
          <a:p>
            <a:pPr marL="0" lvl="0" indent="0">
              <a:lnSpc>
                <a:spcPct val="80000"/>
              </a:lnSpc>
              <a:spcBef>
                <a:spcPts val="400"/>
              </a:spcBef>
              <a:buNone/>
            </a:pPr>
            <a:endParaRPr lang="en-US" sz="1600" dirty="0"/>
          </a:p>
          <a:p>
            <a:pPr lvl="0">
              <a:lnSpc>
                <a:spcPct val="80000"/>
              </a:lnSpc>
              <a:spcBef>
                <a:spcPts val="400"/>
              </a:spcBef>
            </a:pPr>
            <a:r>
              <a:rPr lang="en-US" sz="1600" dirty="0"/>
              <a:t>The janitor’s closet (JC) near PK classroom 127 contains chemical storage and is unlocked during your inspection</a:t>
            </a:r>
          </a:p>
          <a:p>
            <a:pPr marL="0" lvl="0" indent="0">
              <a:lnSpc>
                <a:spcPct val="80000"/>
              </a:lnSpc>
              <a:spcBef>
                <a:spcPts val="400"/>
              </a:spcBef>
              <a:buNone/>
            </a:pPr>
            <a:endParaRPr lang="en-US" sz="1600" dirty="0"/>
          </a:p>
          <a:p>
            <a:pPr lvl="0">
              <a:lnSpc>
                <a:spcPct val="80000"/>
              </a:lnSpc>
              <a:spcBef>
                <a:spcPts val="400"/>
              </a:spcBef>
            </a:pPr>
            <a:r>
              <a:rPr lang="en-US" sz="1600" dirty="0"/>
              <a:t>Rm 109 and multipurpose room is PK storage</a:t>
            </a:r>
          </a:p>
          <a:p>
            <a:pPr lvl="0">
              <a:lnSpc>
                <a:spcPct val="80000"/>
              </a:lnSpc>
              <a:spcBef>
                <a:spcPts val="400"/>
              </a:spcBef>
            </a:pPr>
            <a:endParaRPr lang="en-US" sz="1600" dirty="0"/>
          </a:p>
          <a:p>
            <a:pPr lvl="0">
              <a:lnSpc>
                <a:spcPct val="80000"/>
              </a:lnSpc>
              <a:spcBef>
                <a:spcPts val="400"/>
              </a:spcBef>
            </a:pPr>
            <a:r>
              <a:rPr lang="en-US" sz="1600" dirty="0"/>
              <a:t>Entrance #1, #2 and the main entrance are utilized for pick-ups/drop-offs</a:t>
            </a:r>
          </a:p>
          <a:p>
            <a:pPr marL="0" lvl="0" indent="0">
              <a:lnSpc>
                <a:spcPct val="80000"/>
              </a:lnSpc>
              <a:spcBef>
                <a:spcPts val="400"/>
              </a:spcBef>
              <a:buNone/>
            </a:pPr>
            <a:endParaRPr lang="en-US" sz="1600" dirty="0"/>
          </a:p>
          <a:p>
            <a:pPr lvl="0">
              <a:lnSpc>
                <a:spcPct val="80000"/>
              </a:lnSpc>
              <a:spcBef>
                <a:spcPts val="400"/>
              </a:spcBef>
            </a:pPr>
            <a:r>
              <a:rPr lang="en-US" sz="1600" dirty="0"/>
              <a:t>Play area is accessed through side entrance #2</a:t>
            </a:r>
          </a:p>
          <a:p>
            <a:pPr lvl="0">
              <a:lnSpc>
                <a:spcPct val="80000"/>
              </a:lnSpc>
              <a:spcBef>
                <a:spcPts val="400"/>
              </a:spcBef>
            </a:pPr>
            <a:endParaRPr lang="en-US" sz="1600" dirty="0"/>
          </a:p>
          <a:p>
            <a:pPr lvl="0">
              <a:lnSpc>
                <a:spcPct val="80000"/>
              </a:lnSpc>
              <a:spcBef>
                <a:spcPts val="400"/>
              </a:spcBef>
            </a:pPr>
            <a:r>
              <a:rPr lang="en-US" sz="1600" dirty="0"/>
              <a:t>Based off the information provided, what is the minimum classification for this inspection?</a:t>
            </a:r>
          </a:p>
          <a:p>
            <a:pPr lvl="0">
              <a:lnSpc>
                <a:spcPct val="80000"/>
              </a:lnSpc>
              <a:spcBef>
                <a:spcPts val="400"/>
              </a:spcBef>
            </a:pPr>
            <a:endParaRPr lang="en-US" sz="1600" dirty="0"/>
          </a:p>
          <a:p>
            <a:pPr lvl="0">
              <a:lnSpc>
                <a:spcPct val="80000"/>
              </a:lnSpc>
              <a:spcBef>
                <a:spcPts val="400"/>
              </a:spcBef>
              <a:buNone/>
            </a:pPr>
            <a:endParaRPr lang="en-US" sz="1600" dirty="0"/>
          </a:p>
        </p:txBody>
      </p:sp>
      <p:sp>
        <p:nvSpPr>
          <p:cNvPr id="5" name="Text Box 5">
            <a:extLst>
              <a:ext uri="{FF2B5EF4-FFF2-40B4-BE49-F238E27FC236}">
                <a16:creationId xmlns:a16="http://schemas.microsoft.com/office/drawing/2014/main" id="{09BB0B91-BF76-498A-B0D7-4A1EA7285205}"/>
              </a:ext>
            </a:extLst>
          </p:cNvPr>
          <p:cNvSpPr txBox="1"/>
          <p:nvPr/>
        </p:nvSpPr>
        <p:spPr>
          <a:xfrm>
            <a:off x="240140" y="626846"/>
            <a:ext cx="7772400" cy="120033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1400"/>
              </a:spcBef>
              <a:spcAft>
                <a:spcPts val="0"/>
              </a:spcAft>
              <a:buNone/>
              <a:tabLst/>
              <a:defRPr sz="1800" b="0" i="0" u="none" strike="noStrike" kern="0" cap="none" spc="0" baseline="0">
                <a:solidFill>
                  <a:srgbClr val="000000"/>
                </a:solidFill>
                <a:uFillTx/>
              </a:defRPr>
            </a:pPr>
            <a:r>
              <a:rPr lang="en-US" sz="2400" b="0" i="0" u="none" strike="noStrike" kern="1200" cap="none" spc="0" baseline="0" dirty="0">
                <a:solidFill>
                  <a:srgbClr val="09090D"/>
                </a:solidFill>
                <a:uFillTx/>
                <a:latin typeface="Times New Roman" pitchFamily="18"/>
              </a:rPr>
              <a:t>Based on the provided information below, highlight the areas on the school plan that would be included during your </a:t>
            </a:r>
            <a:r>
              <a:rPr lang="en-US" sz="2400" b="1" i="0" u="none" strike="noStrike" kern="1200" cap="none" spc="0" baseline="0" dirty="0">
                <a:solidFill>
                  <a:srgbClr val="09090D"/>
                </a:solidFill>
                <a:uFillTx/>
                <a:latin typeface="Times New Roman" pitchFamily="18"/>
              </a:rPr>
              <a:t>sanitation inspection</a:t>
            </a:r>
            <a:r>
              <a:rPr lang="en-US" sz="2400" b="0" i="0" u="none" strike="noStrike" kern="1200" cap="none" spc="0" baseline="0" dirty="0">
                <a:solidFill>
                  <a:srgbClr val="09090D"/>
                </a:solidFill>
                <a:uFillTx/>
                <a:latin typeface="Times New Roman" pitchFamily="18"/>
              </a:rPr>
              <a:t>.</a:t>
            </a:r>
          </a:p>
        </p:txBody>
      </p:sp>
      <p:sp>
        <p:nvSpPr>
          <p:cNvPr id="6" name="Rectangle 4">
            <a:extLst>
              <a:ext uri="{FF2B5EF4-FFF2-40B4-BE49-F238E27FC236}">
                <a16:creationId xmlns:a16="http://schemas.microsoft.com/office/drawing/2014/main" id="{2FE855C3-600C-4660-852D-B4E2653043B6}"/>
              </a:ext>
            </a:extLst>
          </p:cNvPr>
          <p:cNvSpPr txBox="1"/>
          <p:nvPr/>
        </p:nvSpPr>
        <p:spPr>
          <a:xfrm>
            <a:off x="908635" y="3669981"/>
            <a:ext cx="3733796" cy="2724374"/>
          </a:xfrm>
          <a:prstGeom prst="rect">
            <a:avLst/>
          </a:prstGeom>
          <a:noFill/>
          <a:ln cap="flat">
            <a:noFill/>
          </a:ln>
        </p:spPr>
        <p:txBody>
          <a:bodyPr vert="horz" wrap="square" lIns="91440" tIns="45720" rIns="91440" bIns="45720" anchor="t" anchorCtr="0" compatLnSpc="1">
            <a:noAutofit/>
          </a:bodyPr>
          <a:lstStyle/>
          <a:p>
            <a:pPr marR="0" lvl="0" algn="l" defTabSz="914400" rtl="0" fontAlgn="auto" hangingPunct="1">
              <a:lnSpc>
                <a:spcPct val="80000"/>
              </a:lnSpc>
              <a:spcBef>
                <a:spcPts val="400"/>
              </a:spcBef>
              <a:spcAft>
                <a:spcPts val="0"/>
              </a:spcAft>
              <a:buSzPct val="100000"/>
              <a:tabLst/>
              <a:defRPr sz="1800" b="0" i="0" u="none" strike="noStrike" kern="0" cap="none" spc="0" baseline="0">
                <a:solidFill>
                  <a:srgbClr val="000000"/>
                </a:solidFill>
                <a:uFillTx/>
              </a:defRPr>
            </a:pPr>
            <a:r>
              <a:rPr lang="en-US" sz="2000" b="0" i="0" u="none" strike="noStrike" kern="0" cap="none" spc="0" baseline="0" dirty="0">
                <a:solidFill>
                  <a:srgbClr val="000000"/>
                </a:solidFill>
                <a:uFillTx/>
                <a:latin typeface="Comic Sans MS"/>
              </a:rPr>
              <a:t>All visited 2-3 times per week by Pre-K and once a week by kindergarten classes:</a:t>
            </a:r>
          </a:p>
          <a:p>
            <a:pPr marL="342900" marR="0" lvl="0" indent="-342900" algn="l" defTabSz="914400" rtl="0" fontAlgn="auto" hangingPunct="1">
              <a:lnSpc>
                <a:spcPct val="80000"/>
              </a:lnSpc>
              <a:spcBef>
                <a:spcPts val="400"/>
              </a:spcBef>
              <a:spcAft>
                <a:spcPts val="0"/>
              </a:spcAft>
              <a:buSzPct val="100000"/>
              <a:buChar char="•"/>
              <a:tabLst/>
              <a:defRPr sz="1800" b="0" i="0" u="none" strike="noStrike" kern="0" cap="none" spc="0" baseline="0">
                <a:solidFill>
                  <a:srgbClr val="000000"/>
                </a:solidFill>
                <a:uFillTx/>
              </a:defRPr>
            </a:pPr>
            <a:r>
              <a:rPr lang="en-US" sz="2000" b="0" i="0" u="none" strike="noStrike" kern="0" cap="none" spc="0" baseline="0" dirty="0">
                <a:solidFill>
                  <a:srgbClr val="000000"/>
                </a:solidFill>
                <a:uFillTx/>
                <a:latin typeface="Comic Sans MS"/>
              </a:rPr>
              <a:t>Rooms 301(art)</a:t>
            </a:r>
          </a:p>
          <a:p>
            <a:pPr marL="342900" marR="0" lvl="0" indent="-342900" algn="l" defTabSz="914400" rtl="0" fontAlgn="auto" hangingPunct="1">
              <a:lnSpc>
                <a:spcPct val="80000"/>
              </a:lnSpc>
              <a:spcBef>
                <a:spcPts val="400"/>
              </a:spcBef>
              <a:spcAft>
                <a:spcPts val="0"/>
              </a:spcAft>
              <a:buSzPct val="100000"/>
              <a:buChar char="•"/>
              <a:tabLst/>
              <a:defRPr sz="1800" b="0" i="0" u="none" strike="noStrike" kern="0" cap="none" spc="0" baseline="0">
                <a:solidFill>
                  <a:srgbClr val="000000"/>
                </a:solidFill>
                <a:uFillTx/>
              </a:defRPr>
            </a:pPr>
            <a:r>
              <a:rPr lang="en-US" sz="2000" b="0" i="0" u="none" strike="noStrike" kern="0" cap="none" spc="0" baseline="0" dirty="0">
                <a:solidFill>
                  <a:srgbClr val="000000"/>
                </a:solidFill>
                <a:uFillTx/>
                <a:latin typeface="Comic Sans MS"/>
              </a:rPr>
              <a:t>Rooms 302 (music)</a:t>
            </a:r>
          </a:p>
          <a:p>
            <a:pPr marL="342900" marR="0" lvl="0" indent="-342900" algn="l" defTabSz="914400" rtl="0" fontAlgn="auto" hangingPunct="1">
              <a:lnSpc>
                <a:spcPct val="80000"/>
              </a:lnSpc>
              <a:spcBef>
                <a:spcPts val="400"/>
              </a:spcBef>
              <a:spcAft>
                <a:spcPts val="0"/>
              </a:spcAft>
              <a:buSzPct val="100000"/>
              <a:buChar char="•"/>
              <a:tabLst/>
              <a:defRPr sz="1800" b="0" i="0" u="none" strike="noStrike" kern="0" cap="none" spc="0" baseline="0">
                <a:solidFill>
                  <a:srgbClr val="000000"/>
                </a:solidFill>
                <a:uFillTx/>
              </a:defRPr>
            </a:pPr>
            <a:r>
              <a:rPr lang="en-US" sz="2000" b="0" i="0" u="none" strike="noStrike" kern="0" cap="none" spc="0" baseline="0" dirty="0">
                <a:solidFill>
                  <a:srgbClr val="000000"/>
                </a:solidFill>
                <a:uFillTx/>
                <a:latin typeface="Comic Sans MS"/>
              </a:rPr>
              <a:t>Auditorium</a:t>
            </a:r>
          </a:p>
          <a:p>
            <a:pPr marL="342900" marR="0" lvl="0" indent="-342900" algn="l" defTabSz="914400" rtl="0" fontAlgn="auto" hangingPunct="1">
              <a:lnSpc>
                <a:spcPct val="80000"/>
              </a:lnSpc>
              <a:spcBef>
                <a:spcPts val="400"/>
              </a:spcBef>
              <a:spcAft>
                <a:spcPts val="0"/>
              </a:spcAft>
              <a:buSzPct val="100000"/>
              <a:buChar char="•"/>
              <a:tabLst/>
              <a:defRPr sz="1800" b="0" i="0" u="none" strike="noStrike" kern="0" cap="none" spc="0" baseline="0">
                <a:solidFill>
                  <a:srgbClr val="000000"/>
                </a:solidFill>
                <a:uFillTx/>
              </a:defRPr>
            </a:pPr>
            <a:r>
              <a:rPr lang="en-US" sz="2000" b="0" i="0" u="none" strike="noStrike" kern="0" cap="none" spc="0" baseline="0" dirty="0">
                <a:solidFill>
                  <a:srgbClr val="000000"/>
                </a:solidFill>
                <a:uFillTx/>
                <a:latin typeface="Comic Sans MS"/>
              </a:rPr>
              <a:t>Multipurpose room</a:t>
            </a:r>
          </a:p>
          <a:p>
            <a:pPr marL="342900" marR="0" lvl="0" indent="-342900" algn="l" defTabSz="914400" rtl="0" fontAlgn="auto" hangingPunct="1">
              <a:lnSpc>
                <a:spcPct val="80000"/>
              </a:lnSpc>
              <a:spcBef>
                <a:spcPts val="400"/>
              </a:spcBef>
              <a:spcAft>
                <a:spcPts val="0"/>
              </a:spcAft>
              <a:buNone/>
              <a:tabLst/>
              <a:defRPr sz="1800" b="0" i="0" u="none" strike="noStrike" kern="0" cap="none" spc="0" baseline="0">
                <a:solidFill>
                  <a:srgbClr val="000000"/>
                </a:solidFill>
                <a:uFillTx/>
              </a:defRPr>
            </a:pPr>
            <a:endParaRPr lang="en-US" sz="1600" b="0" i="0" u="none" strike="noStrike" kern="0" cap="none" spc="0" baseline="0" dirty="0">
              <a:solidFill>
                <a:srgbClr val="000000"/>
              </a:solidFill>
              <a:uFillTx/>
              <a:latin typeface="Comic Sans M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Slide40">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DD5DF42-B332-4549-BA61-BDF5AA62726C}"/>
              </a:ext>
            </a:extLst>
          </p:cNvPr>
          <p:cNvPicPr>
            <a:picLocks noChangeAspect="1"/>
          </p:cNvPicPr>
          <p:nvPr/>
        </p:nvPicPr>
        <p:blipFill rotWithShape="1">
          <a:blip r:embed="rId2"/>
          <a:srcRect l="3062" t="5557" r="6122" b="7777"/>
          <a:stretch/>
        </p:blipFill>
        <p:spPr>
          <a:xfrm>
            <a:off x="-410817" y="0"/>
            <a:ext cx="9554817" cy="7245626"/>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1CFA1-7990-405E-AA3F-67D42C081B12}"/>
              </a:ext>
            </a:extLst>
          </p:cNvPr>
          <p:cNvSpPr>
            <a:spLocks noGrp="1"/>
          </p:cNvSpPr>
          <p:nvPr>
            <p:ph type="title"/>
          </p:nvPr>
        </p:nvSpPr>
        <p:spPr>
          <a:xfrm>
            <a:off x="505609" y="236668"/>
            <a:ext cx="6870701" cy="2236697"/>
          </a:xfrm>
        </p:spPr>
        <p:txBody>
          <a:bodyPr/>
          <a:lstStyle/>
          <a:p>
            <a:r>
              <a:rPr lang="en-US" dirty="0"/>
              <a:t>Child Care Sanitation Inspection Area Policy Memo 11/15/2005</a:t>
            </a:r>
          </a:p>
        </p:txBody>
      </p:sp>
      <p:sp>
        <p:nvSpPr>
          <p:cNvPr id="3" name="Rectangle 2">
            <a:extLst>
              <a:ext uri="{FF2B5EF4-FFF2-40B4-BE49-F238E27FC236}">
                <a16:creationId xmlns:a16="http://schemas.microsoft.com/office/drawing/2014/main" id="{4682EDB0-FBB4-4EEC-B4A0-8E4C1CBDAC2E}"/>
              </a:ext>
            </a:extLst>
          </p:cNvPr>
          <p:cNvSpPr/>
          <p:nvPr/>
        </p:nvSpPr>
        <p:spPr>
          <a:xfrm>
            <a:off x="505609" y="2967335"/>
            <a:ext cx="7465807" cy="707886"/>
          </a:xfrm>
          <a:prstGeom prst="rect">
            <a:avLst/>
          </a:prstGeom>
        </p:spPr>
        <p:txBody>
          <a:bodyPr wrap="square">
            <a:spAutoFit/>
          </a:bodyPr>
          <a:lstStyle/>
          <a:p>
            <a:r>
              <a:rPr lang="en-US" sz="2000" dirty="0">
                <a:hlinkClick r:id="rId2"/>
              </a:rPr>
              <a:t>https://ehs.ncpublichealth.com/hhccehb/cehu/lead/docs/ChildCareSanitationInspectionAreaPolicyMemo-11152005-withReference.pdf</a:t>
            </a:r>
            <a:endParaRPr lang="en-US" sz="2000" dirty="0"/>
          </a:p>
        </p:txBody>
      </p:sp>
    </p:spTree>
    <p:extLst>
      <p:ext uri="{BB962C8B-B14F-4D97-AF65-F5344CB8AC3E}">
        <p14:creationId xmlns:p14="http://schemas.microsoft.com/office/powerpoint/2010/main" val="1019987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7">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A25EF56-931B-43B3-AF36-8CFE9A5B382B}"/>
              </a:ext>
            </a:extLst>
          </p:cNvPr>
          <p:cNvSpPr txBox="1">
            <a:spLocks noGrp="1"/>
          </p:cNvSpPr>
          <p:nvPr>
            <p:ph type="title"/>
          </p:nvPr>
        </p:nvSpPr>
        <p:spPr/>
        <p:txBody>
          <a:bodyPr/>
          <a:lstStyle/>
          <a:p>
            <a:pPr lvl="0"/>
            <a:r>
              <a:rPr lang="en-US"/>
              <a:t>School-Based Centers</a:t>
            </a:r>
          </a:p>
        </p:txBody>
      </p:sp>
      <p:sp>
        <p:nvSpPr>
          <p:cNvPr id="3" name="Rectangle 3">
            <a:extLst>
              <a:ext uri="{FF2B5EF4-FFF2-40B4-BE49-F238E27FC236}">
                <a16:creationId xmlns:a16="http://schemas.microsoft.com/office/drawing/2014/main" id="{8D8F060A-ED49-439D-A97C-DAA30E66D6B4}"/>
              </a:ext>
            </a:extLst>
          </p:cNvPr>
          <p:cNvSpPr txBox="1">
            <a:spLocks noGrp="1"/>
          </p:cNvSpPr>
          <p:nvPr>
            <p:ph idx="1"/>
          </p:nvPr>
        </p:nvSpPr>
        <p:spPr/>
        <p:txBody>
          <a:bodyPr/>
          <a:lstStyle/>
          <a:p>
            <a:pPr lvl="0"/>
            <a:r>
              <a:rPr lang="en-US"/>
              <a:t>Which classrooms require a CCC Sanitation Inspection?</a:t>
            </a:r>
          </a:p>
          <a:p>
            <a:pPr lvl="0"/>
            <a:endParaRPr lang="en-US"/>
          </a:p>
          <a:p>
            <a:pPr lvl="0"/>
            <a:endParaRPr lang="en-US"/>
          </a:p>
          <a:p>
            <a:pPr lvl="0"/>
            <a:r>
              <a:rPr lang="en-US"/>
              <a:t>All preschool education programs and school aged programs that are licensed by  DCDEE</a:t>
            </a:r>
          </a:p>
        </p:txBody>
      </p:sp>
      <p:pic>
        <p:nvPicPr>
          <p:cNvPr id="4" name="Picture 4" descr="MCj04238440000[1]">
            <a:extLst>
              <a:ext uri="{FF2B5EF4-FFF2-40B4-BE49-F238E27FC236}">
                <a16:creationId xmlns:a16="http://schemas.microsoft.com/office/drawing/2014/main" id="{64FE2E66-5F72-4AD2-B44C-AC5FB65D6078}"/>
              </a:ext>
            </a:extLst>
          </p:cNvPr>
          <p:cNvPicPr>
            <a:picLocks noChangeAspect="1"/>
          </p:cNvPicPr>
          <p:nvPr/>
        </p:nvPicPr>
        <p:blipFill>
          <a:blip r:embed="rId3"/>
          <a:srcRect/>
          <a:stretch>
            <a:fillRect/>
          </a:stretch>
        </p:blipFill>
        <p:spPr>
          <a:xfrm>
            <a:off x="6019796" y="2667003"/>
            <a:ext cx="2514600" cy="1447796"/>
          </a:xfrm>
          <a:prstGeom prst="rect">
            <a:avLst/>
          </a:prstGeom>
          <a:noFill/>
          <a:ln cap="flat">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0C1F1F8-26C7-4E2F-BE94-679D9322FC45}"/>
              </a:ext>
            </a:extLst>
          </p:cNvPr>
          <p:cNvSpPr txBox="1">
            <a:spLocks noGrp="1"/>
          </p:cNvSpPr>
          <p:nvPr>
            <p:ph type="title"/>
          </p:nvPr>
        </p:nvSpPr>
        <p:spPr/>
        <p:txBody>
          <a:bodyPr/>
          <a:lstStyle/>
          <a:p>
            <a:pPr lvl="0"/>
            <a:r>
              <a:rPr lang="en-US"/>
              <a:t>School-Based Centers</a:t>
            </a:r>
          </a:p>
        </p:txBody>
      </p:sp>
      <p:sp>
        <p:nvSpPr>
          <p:cNvPr id="3" name="Rectangle 3">
            <a:extLst>
              <a:ext uri="{FF2B5EF4-FFF2-40B4-BE49-F238E27FC236}">
                <a16:creationId xmlns:a16="http://schemas.microsoft.com/office/drawing/2014/main" id="{01A1E7A1-D31F-4BF5-BDFA-51262469B4E9}"/>
              </a:ext>
            </a:extLst>
          </p:cNvPr>
          <p:cNvSpPr txBox="1">
            <a:spLocks noGrp="1"/>
          </p:cNvSpPr>
          <p:nvPr>
            <p:ph idx="1"/>
          </p:nvPr>
        </p:nvSpPr>
        <p:spPr/>
        <p:txBody>
          <a:bodyPr/>
          <a:lstStyle/>
          <a:p>
            <a:pPr lvl="0"/>
            <a:r>
              <a:rPr lang="en-US"/>
              <a:t>Inspection Protocol</a:t>
            </a:r>
          </a:p>
          <a:p>
            <a:pPr lvl="1"/>
            <a:r>
              <a:rPr lang="en-US"/>
              <a:t>Unique Areas of Concern</a:t>
            </a:r>
          </a:p>
          <a:p>
            <a:pPr lvl="2"/>
            <a:r>
              <a:rPr lang="en-US"/>
              <a:t>Lead</a:t>
            </a:r>
          </a:p>
          <a:p>
            <a:pPr lvl="2"/>
            <a:r>
              <a:rPr lang="en-US"/>
              <a:t>Restrooms</a:t>
            </a:r>
          </a:p>
          <a:p>
            <a:pPr lvl="2"/>
            <a:r>
              <a:rPr lang="en-US"/>
              <a:t>Flow of children in the facility</a:t>
            </a:r>
          </a:p>
          <a:p>
            <a:pPr lvl="2"/>
            <a:r>
              <a:rPr lang="en-US"/>
              <a:t>Hot water concerns</a:t>
            </a:r>
          </a:p>
          <a:p>
            <a:pPr lvl="2"/>
            <a:r>
              <a:rPr lang="en-US"/>
              <a:t>Bulk Food Storage in classroom</a:t>
            </a:r>
          </a:p>
          <a:p>
            <a:pPr lvl="2"/>
            <a:r>
              <a:rPr lang="en-US"/>
              <a:t>Privacy issues with special needs children</a:t>
            </a:r>
          </a:p>
          <a:p>
            <a:pPr lvl="0"/>
            <a:endParaRPr lang="en-US"/>
          </a:p>
          <a:p>
            <a:pPr lvl="0"/>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88801D2-90F4-47B6-9E8A-7ADA9F34336B}"/>
              </a:ext>
            </a:extLst>
          </p:cNvPr>
          <p:cNvSpPr txBox="1">
            <a:spLocks noGrp="1"/>
          </p:cNvSpPr>
          <p:nvPr>
            <p:ph type="title"/>
          </p:nvPr>
        </p:nvSpPr>
        <p:spPr/>
        <p:txBody>
          <a:bodyPr/>
          <a:lstStyle/>
          <a:p>
            <a:pPr lvl="0"/>
            <a:r>
              <a:rPr lang="en-US"/>
              <a:t>School Based Centers</a:t>
            </a:r>
          </a:p>
        </p:txBody>
      </p:sp>
      <p:sp>
        <p:nvSpPr>
          <p:cNvPr id="3" name="Rectangle 3">
            <a:extLst>
              <a:ext uri="{FF2B5EF4-FFF2-40B4-BE49-F238E27FC236}">
                <a16:creationId xmlns:a16="http://schemas.microsoft.com/office/drawing/2014/main" id="{8F43CE70-B0EE-41A0-BAC0-8410EC5B4EFA}"/>
              </a:ext>
            </a:extLst>
          </p:cNvPr>
          <p:cNvSpPr txBox="1">
            <a:spLocks noGrp="1"/>
          </p:cNvSpPr>
          <p:nvPr>
            <p:ph idx="1"/>
          </p:nvPr>
        </p:nvSpPr>
        <p:spPr>
          <a:xfrm>
            <a:off x="685800" y="1981203"/>
            <a:ext cx="7772400" cy="4572000"/>
          </a:xfrm>
        </p:spPr>
        <p:txBody>
          <a:bodyPr/>
          <a:lstStyle/>
          <a:p>
            <a:pPr lvl="0"/>
            <a:r>
              <a:rPr lang="en-US" dirty="0"/>
              <a:t>Inspection Protocol</a:t>
            </a:r>
          </a:p>
          <a:p>
            <a:pPr lvl="1"/>
            <a:r>
              <a:rPr lang="en-US" dirty="0"/>
              <a:t>Designated floor plan diagram</a:t>
            </a:r>
          </a:p>
          <a:p>
            <a:pPr lvl="1"/>
            <a:r>
              <a:rPr lang="en-US" dirty="0"/>
              <a:t>Initial Site Visit</a:t>
            </a:r>
          </a:p>
          <a:p>
            <a:pPr lvl="1"/>
            <a:r>
              <a:rPr lang="en-US" dirty="0"/>
              <a:t>Lead Hazards?</a:t>
            </a:r>
          </a:p>
          <a:p>
            <a:pPr lvl="1"/>
            <a:r>
              <a:rPr lang="en-US" dirty="0"/>
              <a:t>Accessible areas -vs- inspected areas</a:t>
            </a:r>
          </a:p>
          <a:p>
            <a:pPr lvl="1">
              <a:buNone/>
            </a:pPr>
            <a:endParaRPr lang="en-US" dirty="0"/>
          </a:p>
          <a:p>
            <a:pPr lvl="0"/>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8C420E6A-0E85-478E-8FB1-16E8B33C247C}"/>
              </a:ext>
            </a:extLst>
          </p:cNvPr>
          <p:cNvSpPr txBox="1">
            <a:spLocks noGrp="1"/>
          </p:cNvSpPr>
          <p:nvPr>
            <p:ph type="title"/>
          </p:nvPr>
        </p:nvSpPr>
        <p:spPr>
          <a:xfrm>
            <a:off x="1143000" y="152403"/>
            <a:ext cx="7315200" cy="1143000"/>
          </a:xfrm>
        </p:spPr>
        <p:txBody>
          <a:bodyPr/>
          <a:lstStyle/>
          <a:p>
            <a:pPr lvl="0"/>
            <a:r>
              <a:rPr lang="en-US"/>
              <a:t>School Based Centers</a:t>
            </a:r>
          </a:p>
        </p:txBody>
      </p:sp>
      <p:sp>
        <p:nvSpPr>
          <p:cNvPr id="3" name="Rectangle 3">
            <a:extLst>
              <a:ext uri="{FF2B5EF4-FFF2-40B4-BE49-F238E27FC236}">
                <a16:creationId xmlns:a16="http://schemas.microsoft.com/office/drawing/2014/main" id="{E96782C7-369F-4CB2-A453-B921CAC12A14}"/>
              </a:ext>
            </a:extLst>
          </p:cNvPr>
          <p:cNvSpPr txBox="1">
            <a:spLocks noGrp="1"/>
          </p:cNvSpPr>
          <p:nvPr>
            <p:ph idx="1"/>
          </p:nvPr>
        </p:nvSpPr>
        <p:spPr>
          <a:xfrm>
            <a:off x="761996" y="1828800"/>
            <a:ext cx="7772400" cy="4114800"/>
          </a:xfrm>
        </p:spPr>
        <p:txBody>
          <a:bodyPr/>
          <a:lstStyle/>
          <a:p>
            <a:pPr lvl="0">
              <a:lnSpc>
                <a:spcPct val="90000"/>
              </a:lnSpc>
              <a:spcBef>
                <a:spcPts val="700"/>
              </a:spcBef>
            </a:pPr>
            <a:r>
              <a:rPr lang="en-US" sz="2800" dirty="0"/>
              <a:t>Designated Floor Plan Diagram</a:t>
            </a:r>
          </a:p>
          <a:p>
            <a:pPr lvl="1">
              <a:lnSpc>
                <a:spcPct val="90000"/>
              </a:lnSpc>
              <a:spcBef>
                <a:spcPts val="600"/>
              </a:spcBef>
            </a:pPr>
            <a:r>
              <a:rPr lang="en-US" sz="2400" dirty="0"/>
              <a:t>Designated areas on the floor plan diagram indicate what areas are to be inspected for sanitation purposes.</a:t>
            </a:r>
          </a:p>
          <a:p>
            <a:pPr lvl="1">
              <a:lnSpc>
                <a:spcPct val="90000"/>
              </a:lnSpc>
              <a:spcBef>
                <a:spcPts val="600"/>
              </a:spcBef>
            </a:pPr>
            <a:endParaRPr lang="en-US" sz="2400" dirty="0"/>
          </a:p>
          <a:p>
            <a:pPr lvl="1">
              <a:lnSpc>
                <a:spcPct val="90000"/>
              </a:lnSpc>
              <a:spcBef>
                <a:spcPts val="600"/>
              </a:spcBef>
            </a:pPr>
            <a:r>
              <a:rPr lang="en-US" sz="2400" dirty="0"/>
              <a:t>Floor plans can either be:</a:t>
            </a:r>
          </a:p>
          <a:p>
            <a:pPr lvl="2">
              <a:lnSpc>
                <a:spcPct val="90000"/>
              </a:lnSpc>
              <a:spcBef>
                <a:spcPts val="500"/>
              </a:spcBef>
            </a:pPr>
            <a:r>
              <a:rPr lang="en-US" sz="2000" dirty="0"/>
              <a:t>DCDEE developed form</a:t>
            </a:r>
          </a:p>
          <a:p>
            <a:pPr lvl="2">
              <a:lnSpc>
                <a:spcPct val="90000"/>
              </a:lnSpc>
              <a:spcBef>
                <a:spcPts val="500"/>
              </a:spcBef>
            </a:pPr>
            <a:r>
              <a:rPr lang="en-US" sz="2000" dirty="0"/>
              <a:t>On a diagram drawn by the CC provider. – </a:t>
            </a:r>
            <a:r>
              <a:rPr lang="en-US" sz="2000" b="1" dirty="0"/>
              <a:t>Must have written name and signature or initials of licensing consultant</a:t>
            </a:r>
          </a:p>
          <a:p>
            <a:pPr lvl="2">
              <a:lnSpc>
                <a:spcPct val="90000"/>
              </a:lnSpc>
              <a:spcBef>
                <a:spcPts val="500"/>
              </a:spcBef>
            </a:pPr>
            <a:endParaRPr lang="en-US" sz="2000" b="1" dirty="0"/>
          </a:p>
          <a:p>
            <a:pPr lvl="2">
              <a:lnSpc>
                <a:spcPct val="90000"/>
              </a:lnSpc>
              <a:spcBef>
                <a:spcPts val="500"/>
              </a:spcBef>
            </a:pPr>
            <a:r>
              <a:rPr lang="en-US" sz="2000" b="1" dirty="0"/>
              <a:t>Copy of plan to be kept at local Health Department</a:t>
            </a:r>
          </a:p>
          <a:p>
            <a:pPr lvl="2">
              <a:lnSpc>
                <a:spcPct val="90000"/>
              </a:lnSpc>
              <a:spcBef>
                <a:spcPts val="500"/>
              </a:spcBef>
              <a:buNone/>
            </a:pPr>
            <a:endParaRPr lang="en-US" sz="2000" b="1" dirty="0"/>
          </a:p>
          <a:p>
            <a:pPr lvl="2">
              <a:lnSpc>
                <a:spcPct val="90000"/>
              </a:lnSpc>
              <a:spcBef>
                <a:spcPts val="500"/>
              </a:spcBef>
              <a:buNone/>
            </a:pPr>
            <a:endParaRPr lang="en-US" sz="2000" b="1" dirty="0"/>
          </a:p>
          <a:p>
            <a:pPr lvl="2">
              <a:lnSpc>
                <a:spcPct val="90000"/>
              </a:lnSpc>
              <a:spcBef>
                <a:spcPts val="500"/>
              </a:spcBef>
              <a:buNone/>
            </a:pPr>
            <a:endParaRPr lang="en-US" dirty="0"/>
          </a:p>
          <a:p>
            <a:pPr lvl="1">
              <a:lnSpc>
                <a:spcPct val="90000"/>
              </a:lnSpc>
              <a:spcBef>
                <a:spcPts val="600"/>
              </a:spcBef>
              <a:buNone/>
            </a:pPr>
            <a:endParaRPr lang="en-US" sz="2400" dirty="0"/>
          </a:p>
          <a:p>
            <a:pPr lvl="1">
              <a:lnSpc>
                <a:spcPct val="90000"/>
              </a:lnSpc>
              <a:spcBef>
                <a:spcPts val="600"/>
              </a:spcBef>
            </a:pPr>
            <a:endParaRPr lang="en-US" sz="2400" dirty="0"/>
          </a:p>
          <a:p>
            <a:pPr lvl="2">
              <a:lnSpc>
                <a:spcPct val="90000"/>
              </a:lnSpc>
              <a:spcBef>
                <a:spcPts val="500"/>
              </a:spcBef>
            </a:pP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EB126ABF-D3E5-4351-B0C8-8C444ABFB7EA}"/>
              </a:ext>
            </a:extLst>
          </p:cNvPr>
          <p:cNvSpPr txBox="1">
            <a:spLocks noGrp="1"/>
          </p:cNvSpPr>
          <p:nvPr>
            <p:ph type="title"/>
          </p:nvPr>
        </p:nvSpPr>
        <p:spPr/>
        <p:txBody>
          <a:bodyPr/>
          <a:lstStyle/>
          <a:p>
            <a:pPr lvl="0"/>
            <a:r>
              <a:rPr lang="en-US"/>
              <a:t>School Based Centers</a:t>
            </a:r>
          </a:p>
        </p:txBody>
      </p:sp>
      <p:sp>
        <p:nvSpPr>
          <p:cNvPr id="3" name="Rectangle 3">
            <a:extLst>
              <a:ext uri="{FF2B5EF4-FFF2-40B4-BE49-F238E27FC236}">
                <a16:creationId xmlns:a16="http://schemas.microsoft.com/office/drawing/2014/main" id="{E4BB35D1-E5AB-490D-BB0C-2F5B51D7B5E3}"/>
              </a:ext>
            </a:extLst>
          </p:cNvPr>
          <p:cNvSpPr txBox="1">
            <a:spLocks noGrp="1"/>
          </p:cNvSpPr>
          <p:nvPr>
            <p:ph idx="1"/>
          </p:nvPr>
        </p:nvSpPr>
        <p:spPr>
          <a:xfrm>
            <a:off x="685800" y="1981203"/>
            <a:ext cx="7772400" cy="4572000"/>
          </a:xfrm>
        </p:spPr>
        <p:txBody>
          <a:bodyPr/>
          <a:lstStyle/>
          <a:p>
            <a:pPr lvl="0"/>
            <a:r>
              <a:rPr lang="en-US" b="1"/>
              <a:t>Site Visits</a:t>
            </a:r>
          </a:p>
          <a:p>
            <a:pPr lvl="1"/>
            <a:r>
              <a:rPr lang="en-US"/>
              <a:t>Initial site visit</a:t>
            </a:r>
          </a:p>
          <a:p>
            <a:pPr lvl="2"/>
            <a:r>
              <a:rPr lang="en-US"/>
              <a:t>Most Pre-K programs already in existence.</a:t>
            </a:r>
          </a:p>
          <a:p>
            <a:pPr lvl="2"/>
            <a:r>
              <a:rPr lang="en-US"/>
              <a:t>Determine Licensed space approved by DCDEE</a:t>
            </a:r>
          </a:p>
          <a:p>
            <a:pPr lvl="2"/>
            <a:r>
              <a:rPr lang="en-US"/>
              <a:t>Determine accessible areas -vs- inspection areas</a:t>
            </a:r>
          </a:p>
          <a:p>
            <a:pPr lvl="2"/>
            <a:endParaRPr lang="en-US"/>
          </a:p>
          <a:p>
            <a:pPr lvl="2">
              <a:buNone/>
            </a:pPr>
            <a:endParaRPr lang="en-US"/>
          </a:p>
          <a:p>
            <a:pPr lvl="2"/>
            <a:endParaRPr lang="en-US"/>
          </a:p>
          <a:p>
            <a:pPr lvl="2">
              <a:buNone/>
            </a:pPr>
            <a:endParaRPr lang="en-US"/>
          </a:p>
          <a:p>
            <a:pPr lvl="1">
              <a:buNone/>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34">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F1A1EB9-2339-4354-943F-110FC6377896}"/>
              </a:ext>
            </a:extLst>
          </p:cNvPr>
          <p:cNvSpPr txBox="1">
            <a:spLocks noGrp="1"/>
          </p:cNvSpPr>
          <p:nvPr>
            <p:ph type="title"/>
          </p:nvPr>
        </p:nvSpPr>
        <p:spPr/>
        <p:txBody>
          <a:bodyPr/>
          <a:lstStyle/>
          <a:p>
            <a:pPr lvl="0"/>
            <a:r>
              <a:rPr lang="en-US"/>
              <a:t>School Based Centers</a:t>
            </a:r>
          </a:p>
        </p:txBody>
      </p:sp>
      <p:sp>
        <p:nvSpPr>
          <p:cNvPr id="3" name="Rectangle 3">
            <a:extLst>
              <a:ext uri="{FF2B5EF4-FFF2-40B4-BE49-F238E27FC236}">
                <a16:creationId xmlns:a16="http://schemas.microsoft.com/office/drawing/2014/main" id="{FBD087C1-FC58-4C85-9E4C-0FF0E7A272EB}"/>
              </a:ext>
            </a:extLst>
          </p:cNvPr>
          <p:cNvSpPr txBox="1">
            <a:spLocks noGrp="1"/>
          </p:cNvSpPr>
          <p:nvPr>
            <p:ph idx="1"/>
          </p:nvPr>
        </p:nvSpPr>
        <p:spPr/>
        <p:txBody>
          <a:bodyPr/>
          <a:lstStyle/>
          <a:p>
            <a:pPr lvl="0"/>
            <a:r>
              <a:rPr lang="en-US" b="1"/>
              <a:t>Site Visits</a:t>
            </a:r>
          </a:p>
          <a:p>
            <a:pPr lvl="1"/>
            <a:r>
              <a:rPr lang="en-US"/>
              <a:t>Why inspect accessible areas?</a:t>
            </a:r>
          </a:p>
          <a:p>
            <a:pPr lvl="2"/>
            <a:r>
              <a:rPr lang="en-US"/>
              <a:t>Possible lead hazards</a:t>
            </a:r>
          </a:p>
          <a:p>
            <a:pPr lvl="2"/>
            <a:r>
              <a:rPr lang="en-US"/>
              <a:t>Hot Water</a:t>
            </a:r>
          </a:p>
          <a:p>
            <a:pPr lvl="0"/>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4479BA5-3386-418E-8F3A-5DF46D073E17}"/>
              </a:ext>
            </a:extLst>
          </p:cNvPr>
          <p:cNvSpPr txBox="1">
            <a:spLocks noGrp="1"/>
          </p:cNvSpPr>
          <p:nvPr>
            <p:ph type="title"/>
          </p:nvPr>
        </p:nvSpPr>
        <p:spPr>
          <a:xfrm>
            <a:off x="685800" y="413658"/>
            <a:ext cx="6870701" cy="903517"/>
          </a:xfrm>
        </p:spPr>
        <p:txBody>
          <a:bodyPr/>
          <a:lstStyle/>
          <a:p>
            <a:pPr lvl="0"/>
            <a:r>
              <a:rPr lang="en-US" dirty="0"/>
              <a:t>School Based Centers</a:t>
            </a:r>
          </a:p>
        </p:txBody>
      </p:sp>
      <p:sp>
        <p:nvSpPr>
          <p:cNvPr id="3" name="Rectangle 3">
            <a:extLst>
              <a:ext uri="{FF2B5EF4-FFF2-40B4-BE49-F238E27FC236}">
                <a16:creationId xmlns:a16="http://schemas.microsoft.com/office/drawing/2014/main" id="{9174890C-8DBA-4108-8FE1-6DA090764AFB}"/>
              </a:ext>
            </a:extLst>
          </p:cNvPr>
          <p:cNvSpPr txBox="1">
            <a:spLocks noGrp="1"/>
          </p:cNvSpPr>
          <p:nvPr>
            <p:ph idx="1"/>
          </p:nvPr>
        </p:nvSpPr>
        <p:spPr>
          <a:xfrm>
            <a:off x="723898" y="1415141"/>
            <a:ext cx="7696203" cy="4615543"/>
          </a:xfrm>
        </p:spPr>
        <p:txBody>
          <a:bodyPr/>
          <a:lstStyle/>
          <a:p>
            <a:pPr lvl="0"/>
            <a:r>
              <a:rPr lang="en-US" dirty="0"/>
              <a:t>.2816 Lead Poisoning Hazards</a:t>
            </a:r>
          </a:p>
          <a:p>
            <a:pPr lvl="0"/>
            <a:endParaRPr lang="en-US" dirty="0"/>
          </a:p>
          <a:p>
            <a:pPr lvl="0"/>
            <a:r>
              <a:rPr lang="en-US" dirty="0"/>
              <a:t>(a) In child care centers, areas accessible to children shall be free of identified lead poisoning hazards as defined under G.S. 130A-131.7(7)</a:t>
            </a:r>
          </a:p>
          <a:p>
            <a:pPr lvl="0"/>
            <a:r>
              <a:rPr lang="en-US" dirty="0"/>
              <a:t>(b)Drinking water free of identified lead poisoning hazards</a:t>
            </a:r>
          </a:p>
        </p:txBody>
      </p:sp>
    </p:spTree>
  </p:cSld>
  <p:clrMapOvr>
    <a:masterClrMapping/>
  </p:clrMapOvr>
</p:sld>
</file>

<file path=ppt/theme/theme1.xml><?xml version="1.0" encoding="utf-8"?>
<a:theme xmlns:a="http://schemas.openxmlformats.org/drawingml/2006/main" name="Crayo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5206c7d-ee11-4b55-90e5-ac8204f637ba" xsi:nil="true"/>
    <lcf76f155ced4ddcb4097134ff3c332f xmlns="f36cb3f5-6ea6-42b5-bbfa-54f76c708ee7">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FEE30422645A459041866543E5112E" ma:contentTypeVersion="14" ma:contentTypeDescription="Create a new document." ma:contentTypeScope="" ma:versionID="9848c9a32bd3df96c691c5dc22a3c9c7">
  <xsd:schema xmlns:xsd="http://www.w3.org/2001/XMLSchema" xmlns:xs="http://www.w3.org/2001/XMLSchema" xmlns:p="http://schemas.microsoft.com/office/2006/metadata/properties" xmlns:ns2="f36cb3f5-6ea6-42b5-bbfa-54f76c708ee7" xmlns:ns3="05206c7d-ee11-4b55-90e5-ac8204f637ba" targetNamespace="http://schemas.microsoft.com/office/2006/metadata/properties" ma:root="true" ma:fieldsID="daebb2dbccf6da2345eabeaac583b99f" ns2:_="" ns3:_="">
    <xsd:import namespace="f36cb3f5-6ea6-42b5-bbfa-54f76c708ee7"/>
    <xsd:import namespace="05206c7d-ee11-4b55-90e5-ac8204f637ba"/>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6cb3f5-6ea6-42b5-bbfa-54f76c708e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da2157d8-ccc1-4fc8-a2a4-3f8f6553454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206c7d-ee11-4b55-90e5-ac8204f637ba"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3226c897-98c7-443b-a76d-cf00a5bcf808}" ma:internalName="TaxCatchAll" ma:showField="CatchAllData" ma:web="05206c7d-ee11-4b55-90e5-ac8204f637b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46677E2-0F21-4135-8CB8-58399BFFF83F}">
  <ds:schemaRefs>
    <ds:schemaRef ds:uri="http://schemas.microsoft.com/sharepoint/v3/contenttype/forms"/>
  </ds:schemaRefs>
</ds:datastoreItem>
</file>

<file path=customXml/itemProps2.xml><?xml version="1.0" encoding="utf-8"?>
<ds:datastoreItem xmlns:ds="http://schemas.openxmlformats.org/officeDocument/2006/customXml" ds:itemID="{6AC21D25-AB99-46E9-9CCD-CE0AA0FC21BD}">
  <ds:schemaRefs>
    <ds:schemaRef ds:uri="http://schemas.microsoft.com/office/2006/metadata/properties"/>
    <ds:schemaRef ds:uri="http://schemas.microsoft.com/office/infopath/2007/PartnerControls"/>
    <ds:schemaRef ds:uri="05206c7d-ee11-4b55-90e5-ac8204f637ba"/>
    <ds:schemaRef ds:uri="f36cb3f5-6ea6-42b5-bbfa-54f76c708ee7"/>
  </ds:schemaRefs>
</ds:datastoreItem>
</file>

<file path=customXml/itemProps3.xml><?xml version="1.0" encoding="utf-8"?>
<ds:datastoreItem xmlns:ds="http://schemas.openxmlformats.org/officeDocument/2006/customXml" ds:itemID="{206E5E19-4F10-4CBB-9D0E-1FBEAB703B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6cb3f5-6ea6-42b5-bbfa-54f76c708ee7"/>
    <ds:schemaRef ds:uri="05206c7d-ee11-4b55-90e5-ac8204f637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Crayons</Template>
  <TotalTime>1975</TotalTime>
  <Words>980</Words>
  <Application>Microsoft Office PowerPoint</Application>
  <PresentationFormat>On-screen Show (4:3)</PresentationFormat>
  <Paragraphs>200</Paragraphs>
  <Slides>24</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Comic Sans MS</vt:lpstr>
      <vt:lpstr>Times New Roman</vt:lpstr>
      <vt:lpstr>Crayons</vt:lpstr>
      <vt:lpstr>Child Care Sanitation School Based Centers</vt:lpstr>
      <vt:lpstr>Child Care Sanitation School Based</vt:lpstr>
      <vt:lpstr>School-Based Centers</vt:lpstr>
      <vt:lpstr>School-Based Centers</vt:lpstr>
      <vt:lpstr>School Based Centers</vt:lpstr>
      <vt:lpstr>School Based Centers</vt:lpstr>
      <vt:lpstr>School Based Centers</vt:lpstr>
      <vt:lpstr>School Based Centers</vt:lpstr>
      <vt:lpstr>School Based Centers</vt:lpstr>
      <vt:lpstr>School Based Centers</vt:lpstr>
      <vt:lpstr>School Based Centers</vt:lpstr>
      <vt:lpstr>School Based Centers</vt:lpstr>
      <vt:lpstr>School Based Centers</vt:lpstr>
      <vt:lpstr>School Based Centers</vt:lpstr>
      <vt:lpstr>School Based Centers</vt:lpstr>
      <vt:lpstr>School Based Centers</vt:lpstr>
      <vt:lpstr>School Based Centers</vt:lpstr>
      <vt:lpstr>Hot Water Not Accessible</vt:lpstr>
      <vt:lpstr>School Based Centers</vt:lpstr>
      <vt:lpstr>School-Based Centers</vt:lpstr>
      <vt:lpstr>School Based Center</vt:lpstr>
      <vt:lpstr>             Exercise</vt:lpstr>
      <vt:lpstr>PowerPoint Presentation</vt:lpstr>
      <vt:lpstr>Child Care Sanitation Inspection Area Policy Memo 11/15/2005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Care Sanitation School Based Centers</dc:title>
  <dc:creator>Kimly_Blount</dc:creator>
  <cp:lastModifiedBy>Moore, Carissa</cp:lastModifiedBy>
  <cp:revision>52</cp:revision>
  <cp:lastPrinted>2019-08-29T17:40:36Z</cp:lastPrinted>
  <dcterms:created xsi:type="dcterms:W3CDTF">2006-04-25T23:53:00Z</dcterms:created>
  <dcterms:modified xsi:type="dcterms:W3CDTF">2023-11-03T01:21:50Z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0x010100AAFEE30422645A459041866543E5112E</vt:lpwstr>
  </property>
</Properties>
</file>